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60" r:id="rId4"/>
    <p:sldId id="273" r:id="rId5"/>
    <p:sldId id="277" r:id="rId6"/>
    <p:sldId id="278" r:id="rId7"/>
    <p:sldId id="276" r:id="rId8"/>
    <p:sldId id="280" r:id="rId9"/>
    <p:sldId id="275" r:id="rId10"/>
    <p:sldId id="279" r:id="rId11"/>
    <p:sldId id="274" r:id="rId12"/>
    <p:sldId id="268" r:id="rId13"/>
  </p:sldIdLst>
  <p:sldSz cx="12192000" cy="6858000"/>
  <p:notesSz cx="6858000" cy="9144000"/>
  <p:defaultTextStyle>
    <a:defPPr>
      <a:defRPr lang="ar-LY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77" d="100"/>
          <a:sy n="77" d="100"/>
        </p:scale>
        <p:origin x="5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LY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LY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8DC7-6ABF-4758-BD90-B1AA0DD6DD98}" type="datetimeFigureOut">
              <a:rPr lang="ar-LY" smtClean="0"/>
              <a:t>07/02/1448</a:t>
            </a:fld>
            <a:endParaRPr lang="ar-LY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A423-1A0A-4A8C-A210-D7CAC0F4B6C0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1062261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LY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LY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8DC7-6ABF-4758-BD90-B1AA0DD6DD98}" type="datetimeFigureOut">
              <a:rPr lang="ar-LY" smtClean="0"/>
              <a:t>07/02/1448</a:t>
            </a:fld>
            <a:endParaRPr lang="ar-LY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A423-1A0A-4A8C-A210-D7CAC0F4B6C0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1659319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LY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LY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8DC7-6ABF-4758-BD90-B1AA0DD6DD98}" type="datetimeFigureOut">
              <a:rPr lang="ar-LY" smtClean="0"/>
              <a:t>07/02/1448</a:t>
            </a:fld>
            <a:endParaRPr lang="ar-LY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A423-1A0A-4A8C-A210-D7CAC0F4B6C0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2864207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LY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LY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8DC7-6ABF-4758-BD90-B1AA0DD6DD98}" type="datetimeFigureOut">
              <a:rPr lang="ar-LY" smtClean="0"/>
              <a:t>07/02/1448</a:t>
            </a:fld>
            <a:endParaRPr lang="ar-LY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A423-1A0A-4A8C-A210-D7CAC0F4B6C0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4236589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LY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8DC7-6ABF-4758-BD90-B1AA0DD6DD98}" type="datetimeFigureOut">
              <a:rPr lang="ar-LY" smtClean="0"/>
              <a:t>07/02/1448</a:t>
            </a:fld>
            <a:endParaRPr lang="ar-LY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A423-1A0A-4A8C-A210-D7CAC0F4B6C0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862512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LY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LY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LY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8DC7-6ABF-4758-BD90-B1AA0DD6DD98}" type="datetimeFigureOut">
              <a:rPr lang="ar-LY" smtClean="0"/>
              <a:t>07/02/1448</a:t>
            </a:fld>
            <a:endParaRPr lang="ar-L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A423-1A0A-4A8C-A210-D7CAC0F4B6C0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4100297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LY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LY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LY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8DC7-6ABF-4758-BD90-B1AA0DD6DD98}" type="datetimeFigureOut">
              <a:rPr lang="ar-LY" smtClean="0"/>
              <a:t>07/02/1448</a:t>
            </a:fld>
            <a:endParaRPr lang="ar-LY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A423-1A0A-4A8C-A210-D7CAC0F4B6C0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965437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L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8DC7-6ABF-4758-BD90-B1AA0DD6DD98}" type="datetimeFigureOut">
              <a:rPr lang="ar-LY" smtClean="0"/>
              <a:t>07/02/1448</a:t>
            </a:fld>
            <a:endParaRPr lang="ar-LY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A423-1A0A-4A8C-A210-D7CAC0F4B6C0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1251686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8DC7-6ABF-4758-BD90-B1AA0DD6DD98}" type="datetimeFigureOut">
              <a:rPr lang="ar-LY" smtClean="0"/>
              <a:t>07/02/1448</a:t>
            </a:fld>
            <a:endParaRPr lang="ar-LY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A423-1A0A-4A8C-A210-D7CAC0F4B6C0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3581441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LY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LY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8DC7-6ABF-4758-BD90-B1AA0DD6DD98}" type="datetimeFigureOut">
              <a:rPr lang="ar-LY" smtClean="0"/>
              <a:t>07/02/1448</a:t>
            </a:fld>
            <a:endParaRPr lang="ar-L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A423-1A0A-4A8C-A210-D7CAC0F4B6C0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135771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LY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LY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8DC7-6ABF-4758-BD90-B1AA0DD6DD98}" type="datetimeFigureOut">
              <a:rPr lang="ar-LY" smtClean="0"/>
              <a:t>07/02/1448</a:t>
            </a:fld>
            <a:endParaRPr lang="ar-L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A423-1A0A-4A8C-A210-D7CAC0F4B6C0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381813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LY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LY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28DC7-6ABF-4758-BD90-B1AA0DD6DD98}" type="datetimeFigureOut">
              <a:rPr lang="ar-LY" smtClean="0"/>
              <a:t>07/02/1448</a:t>
            </a:fld>
            <a:endParaRPr lang="ar-LY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LY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CA423-1A0A-4A8C-A210-D7CAC0F4B6C0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4233983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LY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217" y="0"/>
            <a:ext cx="121915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662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83"/>
            <a:ext cx="12192000" cy="6840117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510951" y="664234"/>
            <a:ext cx="7824158" cy="11387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LY" sz="3600" b="1" dirty="0"/>
              <a:t>عنوان يكتب بخط </a:t>
            </a:r>
            <a:r>
              <a:rPr lang="en-US" sz="3600" b="1" dirty="0"/>
              <a:t>Arial</a:t>
            </a:r>
            <a:r>
              <a:rPr lang="ar-LY" sz="3600" b="1" dirty="0"/>
              <a:t> 36 </a:t>
            </a:r>
          </a:p>
          <a:p>
            <a:r>
              <a:rPr lang="ar-LY" sz="3200" dirty="0"/>
              <a:t>النص يكتب بخط </a:t>
            </a:r>
            <a:r>
              <a:rPr lang="en-US" sz="3200" dirty="0"/>
              <a:t>Arial </a:t>
            </a:r>
            <a:r>
              <a:rPr lang="ar-LY" sz="3200" dirty="0"/>
              <a:t> - 32 . </a:t>
            </a:r>
          </a:p>
        </p:txBody>
      </p:sp>
    </p:spTree>
    <p:extLst>
      <p:ext uri="{BB962C8B-B14F-4D97-AF65-F5344CB8AC3E}">
        <p14:creationId xmlns:p14="http://schemas.microsoft.com/office/powerpoint/2010/main" val="2431375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83"/>
            <a:ext cx="12192000" cy="6840117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510951" y="664234"/>
            <a:ext cx="7824158" cy="11387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LY" sz="3600" b="1" dirty="0"/>
              <a:t>عنوان يكتب بخط </a:t>
            </a:r>
            <a:r>
              <a:rPr lang="en-US" sz="3600" b="1" dirty="0"/>
              <a:t>Arial</a:t>
            </a:r>
            <a:r>
              <a:rPr lang="ar-LY" sz="3600" b="1" dirty="0"/>
              <a:t> 36 </a:t>
            </a:r>
          </a:p>
          <a:p>
            <a:r>
              <a:rPr lang="ar-LY" sz="3200" dirty="0"/>
              <a:t>النص يكتب بخط </a:t>
            </a:r>
            <a:r>
              <a:rPr lang="en-US" sz="3200" dirty="0"/>
              <a:t>Arial </a:t>
            </a:r>
            <a:r>
              <a:rPr lang="ar-LY" sz="3200" dirty="0"/>
              <a:t> - 32 . </a:t>
            </a:r>
          </a:p>
        </p:txBody>
      </p:sp>
    </p:spTree>
    <p:extLst>
      <p:ext uri="{BB962C8B-B14F-4D97-AF65-F5344CB8AC3E}">
        <p14:creationId xmlns:p14="http://schemas.microsoft.com/office/powerpoint/2010/main" val="1773081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41"/>
            <a:ext cx="12192000" cy="6840117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999" y="-23263"/>
            <a:ext cx="6365507" cy="5365284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568917" y="5101491"/>
            <a:ext cx="9073172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LY" sz="7200" b="1" dirty="0">
                <a:solidFill>
                  <a:srgbClr val="002060"/>
                </a:solidFill>
                <a:cs typeface="PT Simple Bold Ruled" panose="02010400000000000000" pitchFamily="2" charset="-78"/>
              </a:rPr>
              <a:t>شكرا علي حسن الاستماع</a:t>
            </a:r>
            <a:r>
              <a:rPr lang="ar-LY" sz="3200" b="1" dirty="0"/>
              <a:t> </a:t>
            </a:r>
            <a:endParaRPr lang="ar-LY" sz="3600" b="1" dirty="0"/>
          </a:p>
        </p:txBody>
      </p:sp>
    </p:spTree>
    <p:extLst>
      <p:ext uri="{BB962C8B-B14F-4D97-AF65-F5344CB8AC3E}">
        <p14:creationId xmlns:p14="http://schemas.microsoft.com/office/powerpoint/2010/main" val="3071301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" y="20205"/>
            <a:ext cx="12192000" cy="6837795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3288027" y="1896721"/>
            <a:ext cx="702190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LY" sz="3600" b="1" dirty="0">
                <a:cs typeface="PT Bold Heading" panose="02010400000000000000" pitchFamily="2" charset="-78"/>
              </a:rPr>
              <a:t>عنوان الورقة </a:t>
            </a:r>
            <a:r>
              <a:rPr lang="ar-LY" sz="3600" dirty="0"/>
              <a:t>: 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2460405" y="3860971"/>
            <a:ext cx="702190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LY" sz="2800" b="1" dirty="0">
                <a:cs typeface="PT Bold Heading" panose="02010400000000000000" pitchFamily="2" charset="-78"/>
              </a:rPr>
              <a:t>أسم الباحث </a:t>
            </a:r>
            <a:r>
              <a:rPr lang="ar-LY" sz="2800" dirty="0"/>
              <a:t>: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2460405" y="4968571"/>
            <a:ext cx="702190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LY" sz="2800" b="1" dirty="0">
                <a:cs typeface="PT Bold Heading" panose="02010400000000000000" pitchFamily="2" charset="-78"/>
              </a:rPr>
              <a:t>البريد الالكتروني </a:t>
            </a:r>
            <a:r>
              <a:rPr lang="ar-LY" sz="2800" dirty="0"/>
              <a:t>:</a:t>
            </a:r>
            <a:r>
              <a:rPr lang="ar-LY" dirty="0"/>
              <a:t> 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2460405" y="4381908"/>
            <a:ext cx="702190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LY" sz="2800" b="1" dirty="0">
                <a:cs typeface="PT Bold Heading" panose="02010400000000000000" pitchFamily="2" charset="-78"/>
              </a:rPr>
              <a:t>الجهة التابع لها :</a:t>
            </a:r>
            <a:r>
              <a:rPr lang="ar-LY" sz="2800" dirty="0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4121155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4"/>
            <a:ext cx="12192000" cy="6840117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3510951" y="664234"/>
            <a:ext cx="7824158" cy="27392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LY" sz="3200" b="1" dirty="0"/>
              <a:t>شروط الكتابة داخل الشريحة :</a:t>
            </a:r>
          </a:p>
          <a:p>
            <a:r>
              <a:rPr lang="ar-LY" sz="3200" dirty="0"/>
              <a:t>يكتب بخط </a:t>
            </a:r>
            <a:r>
              <a:rPr lang="en-US" sz="3200" dirty="0"/>
              <a:t>Arial </a:t>
            </a:r>
            <a:r>
              <a:rPr lang="ar-LY" sz="3200" dirty="0"/>
              <a:t> - 32 . </a:t>
            </a:r>
          </a:p>
          <a:p>
            <a:r>
              <a:rPr lang="ar-LY" sz="3600" b="1" dirty="0"/>
              <a:t>العنوان رقم الخط 36</a:t>
            </a:r>
          </a:p>
          <a:p>
            <a:r>
              <a:rPr lang="ar-LY" sz="3600" b="1" dirty="0"/>
              <a:t>اللون الأسود    </a:t>
            </a:r>
          </a:p>
          <a:p>
            <a:r>
              <a:rPr lang="ar-LY" sz="3600" b="1" dirty="0"/>
              <a:t>عدم </a:t>
            </a:r>
            <a:r>
              <a:rPr lang="ar-LY" sz="3600" b="1"/>
              <a:t>استخدام خاصية العرض بالحركات</a:t>
            </a:r>
            <a:endParaRPr lang="ar-LY" sz="3600" b="1" dirty="0"/>
          </a:p>
        </p:txBody>
      </p:sp>
    </p:spTree>
    <p:extLst>
      <p:ext uri="{BB962C8B-B14F-4D97-AF65-F5344CB8AC3E}">
        <p14:creationId xmlns:p14="http://schemas.microsoft.com/office/powerpoint/2010/main" val="312593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83"/>
            <a:ext cx="12192000" cy="6840117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510951" y="664234"/>
            <a:ext cx="7824158" cy="11387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LY" sz="3600" b="1" dirty="0"/>
              <a:t>عنوان يكتب بخط </a:t>
            </a:r>
            <a:r>
              <a:rPr lang="en-US" sz="3600" b="1" dirty="0"/>
              <a:t>Arial</a:t>
            </a:r>
            <a:r>
              <a:rPr lang="ar-LY" sz="3600" b="1" dirty="0"/>
              <a:t> 36 </a:t>
            </a:r>
          </a:p>
          <a:p>
            <a:r>
              <a:rPr lang="ar-LY" sz="3200" dirty="0"/>
              <a:t>النص يكتب بخط </a:t>
            </a:r>
            <a:r>
              <a:rPr lang="en-US" sz="3200" dirty="0"/>
              <a:t>Arial </a:t>
            </a:r>
            <a:r>
              <a:rPr lang="ar-LY" sz="3200" dirty="0"/>
              <a:t> - 32 . </a:t>
            </a:r>
          </a:p>
        </p:txBody>
      </p:sp>
    </p:spTree>
    <p:extLst>
      <p:ext uri="{BB962C8B-B14F-4D97-AF65-F5344CB8AC3E}">
        <p14:creationId xmlns:p14="http://schemas.microsoft.com/office/powerpoint/2010/main" val="4234977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83"/>
            <a:ext cx="12192000" cy="6840117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510951" y="664234"/>
            <a:ext cx="7824158" cy="11387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LY" sz="3600" b="1" dirty="0"/>
              <a:t>عنوان يكتب بخط </a:t>
            </a:r>
            <a:r>
              <a:rPr lang="en-US" sz="3600" b="1" dirty="0"/>
              <a:t>Arial</a:t>
            </a:r>
            <a:r>
              <a:rPr lang="ar-LY" sz="3600" b="1" dirty="0"/>
              <a:t> 36 </a:t>
            </a:r>
          </a:p>
          <a:p>
            <a:r>
              <a:rPr lang="ar-LY" sz="3200" dirty="0"/>
              <a:t>النص يكتب بخط </a:t>
            </a:r>
            <a:r>
              <a:rPr lang="en-US" sz="3200" dirty="0"/>
              <a:t>Arial </a:t>
            </a:r>
            <a:r>
              <a:rPr lang="ar-LY" sz="3200" dirty="0"/>
              <a:t> - 32 . </a:t>
            </a:r>
          </a:p>
        </p:txBody>
      </p:sp>
    </p:spTree>
    <p:extLst>
      <p:ext uri="{BB962C8B-B14F-4D97-AF65-F5344CB8AC3E}">
        <p14:creationId xmlns:p14="http://schemas.microsoft.com/office/powerpoint/2010/main" val="3769099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83"/>
            <a:ext cx="12192000" cy="6840117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510951" y="664234"/>
            <a:ext cx="7824158" cy="11387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LY" sz="3600" b="1" dirty="0"/>
              <a:t>عنوان يكتب بخط </a:t>
            </a:r>
            <a:r>
              <a:rPr lang="en-US" sz="3600" b="1" dirty="0"/>
              <a:t>Arial</a:t>
            </a:r>
            <a:r>
              <a:rPr lang="ar-LY" sz="3600" b="1" dirty="0"/>
              <a:t> 36 </a:t>
            </a:r>
          </a:p>
          <a:p>
            <a:r>
              <a:rPr lang="ar-LY" sz="3200" dirty="0"/>
              <a:t>النص يكتب بخط </a:t>
            </a:r>
            <a:r>
              <a:rPr lang="en-US" sz="3200" dirty="0"/>
              <a:t>Arial </a:t>
            </a:r>
            <a:r>
              <a:rPr lang="ar-LY" sz="3200" dirty="0"/>
              <a:t> - 32 . </a:t>
            </a:r>
          </a:p>
        </p:txBody>
      </p:sp>
    </p:spTree>
    <p:extLst>
      <p:ext uri="{BB962C8B-B14F-4D97-AF65-F5344CB8AC3E}">
        <p14:creationId xmlns:p14="http://schemas.microsoft.com/office/powerpoint/2010/main" val="2582454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83"/>
            <a:ext cx="12192000" cy="6840117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510951" y="664234"/>
            <a:ext cx="7824158" cy="11387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LY" sz="3600" b="1" dirty="0"/>
              <a:t>عنوان يكتب بخط </a:t>
            </a:r>
            <a:r>
              <a:rPr lang="en-US" sz="3600" b="1" dirty="0"/>
              <a:t>Arial</a:t>
            </a:r>
            <a:r>
              <a:rPr lang="ar-LY" sz="3600" b="1" dirty="0"/>
              <a:t> 36 </a:t>
            </a:r>
          </a:p>
          <a:p>
            <a:r>
              <a:rPr lang="ar-LY" sz="3200" dirty="0"/>
              <a:t>النص يكتب بخط </a:t>
            </a:r>
            <a:r>
              <a:rPr lang="en-US" sz="3200" dirty="0"/>
              <a:t>Arial </a:t>
            </a:r>
            <a:r>
              <a:rPr lang="ar-LY" sz="3200" dirty="0"/>
              <a:t> - 32 . </a:t>
            </a:r>
          </a:p>
        </p:txBody>
      </p:sp>
    </p:spTree>
    <p:extLst>
      <p:ext uri="{BB962C8B-B14F-4D97-AF65-F5344CB8AC3E}">
        <p14:creationId xmlns:p14="http://schemas.microsoft.com/office/powerpoint/2010/main" val="2174931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83"/>
            <a:ext cx="12192000" cy="6840117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510951" y="664234"/>
            <a:ext cx="7824158" cy="11387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LY" sz="3600" b="1" dirty="0"/>
              <a:t>عنوان يكتب بخط </a:t>
            </a:r>
            <a:r>
              <a:rPr lang="en-US" sz="3600" b="1" dirty="0"/>
              <a:t>Arial</a:t>
            </a:r>
            <a:r>
              <a:rPr lang="ar-LY" sz="3600" b="1" dirty="0"/>
              <a:t> 36 </a:t>
            </a:r>
          </a:p>
          <a:p>
            <a:r>
              <a:rPr lang="ar-LY" sz="3200" dirty="0"/>
              <a:t>النص يكتب بخط </a:t>
            </a:r>
            <a:r>
              <a:rPr lang="en-US" sz="3200" dirty="0"/>
              <a:t>Arial </a:t>
            </a:r>
            <a:r>
              <a:rPr lang="ar-LY" sz="3200" dirty="0"/>
              <a:t> - 32 . </a:t>
            </a:r>
          </a:p>
        </p:txBody>
      </p:sp>
    </p:spTree>
    <p:extLst>
      <p:ext uri="{BB962C8B-B14F-4D97-AF65-F5344CB8AC3E}">
        <p14:creationId xmlns:p14="http://schemas.microsoft.com/office/powerpoint/2010/main" val="58578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83"/>
            <a:ext cx="12192000" cy="6840117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510951" y="664234"/>
            <a:ext cx="7824158" cy="11387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LY" sz="3600" b="1" dirty="0"/>
              <a:t>عنوان يكتب بخط </a:t>
            </a:r>
            <a:r>
              <a:rPr lang="en-US" sz="3600" b="1" dirty="0"/>
              <a:t>Arial</a:t>
            </a:r>
            <a:r>
              <a:rPr lang="ar-LY" sz="3600" b="1" dirty="0"/>
              <a:t> 36 </a:t>
            </a:r>
          </a:p>
          <a:p>
            <a:r>
              <a:rPr lang="ar-LY" sz="3200" dirty="0"/>
              <a:t>النص يكتب بخط </a:t>
            </a:r>
            <a:r>
              <a:rPr lang="en-US" sz="3200" dirty="0"/>
              <a:t>Arial </a:t>
            </a:r>
            <a:r>
              <a:rPr lang="ar-LY" sz="3200" dirty="0"/>
              <a:t> - 32 . </a:t>
            </a:r>
          </a:p>
        </p:txBody>
      </p:sp>
    </p:spTree>
    <p:extLst>
      <p:ext uri="{BB962C8B-B14F-4D97-AF65-F5344CB8AC3E}">
        <p14:creationId xmlns:p14="http://schemas.microsoft.com/office/powerpoint/2010/main" val="177361050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135</Words>
  <Application>Microsoft Office PowerPoint</Application>
  <PresentationFormat>Widescreen</PresentationFormat>
  <Paragraphs>26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PT Bold Heading</vt:lpstr>
      <vt:lpstr>PT Simple Bold Ruled</vt:lpstr>
      <vt:lpstr>نسق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HP</dc:creator>
  <cp:lastModifiedBy>zahai khalifa</cp:lastModifiedBy>
  <cp:revision>25</cp:revision>
  <dcterms:created xsi:type="dcterms:W3CDTF">2026-07-21T12:38:43Z</dcterms:created>
  <dcterms:modified xsi:type="dcterms:W3CDTF">2026-07-22T08:01:40Z</dcterms:modified>
</cp:coreProperties>
</file>