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357" autoAdjust="0"/>
  </p:normalViewPr>
  <p:slideViewPr>
    <p:cSldViewPr snapToGrid="0">
      <p:cViewPr varScale="1">
        <p:scale>
          <a:sx n="66" d="100"/>
          <a:sy n="66" d="100"/>
        </p:scale>
        <p:origin x="64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EA966-05C6-0846-89D2-766A14413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8E89C4-0654-5347-9B14-AF33A7D8B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DE5FA-F047-F640-9C2B-72B4D8CDE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ADBE-4E42-974D-A5F2-F3695A667E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BDE75-794C-114C-92A5-03E5BA639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0248F-5C26-5047-89A0-27F588F0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791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C6800-D3E7-CD40-BFD4-AB3DC02C1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8DE3EC-67F5-0E4C-8AC2-E33D2C8A5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FA1CD-6897-F744-8CC6-64CED56B9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ADBE-4E42-974D-A5F2-F3695A667E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3E450-9226-8146-A046-8CFC62505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0D678-68C8-B14E-BA3A-92982BF3E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268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BDBC6E-FD6E-644D-B89F-5594F97F4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E342B3-44DE-0C42-867A-76250164D8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D4788-E157-CF43-8756-FBF7BB696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ADBE-4E42-974D-A5F2-F3695A667E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9B58B-B73F-4F4E-960B-1A47852B7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7B0CE-8A30-9F44-9FF7-B891F6FD0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24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F1A37-07FE-C441-A6D2-AA9976A0B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44C39-DB17-DE43-93D1-1AFEFB0AD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99DA5-6AE6-6248-95AA-6A9F578B0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ADBE-4E42-974D-A5F2-F3695A667E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5FBC6-B4DE-0144-94EC-500AFFDF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8810C-5A4A-A04D-B513-BD3D87469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18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C4609-4190-6C40-84B0-F5227BD06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986398-A27F-214A-853E-A593B12B3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68226-F31D-7342-B7F4-C012185F0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ADBE-4E42-974D-A5F2-F3695A667E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E2B3C-04C0-9A4E-8119-073449DC9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455F8-C1CA-994D-82C4-F5CF174DD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84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25379-45C2-6C4D-961A-07A03AD5F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2AEA9-47C1-2B44-ABF4-24C566308B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4BF4DC-FA43-BB45-9AE4-519CFFF0B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C7C83B-8BB4-214B-ADF1-B9E1AF3BB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ADBE-4E42-974D-A5F2-F3695A667E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B92BC0-2474-EB40-9BF6-68ADA2304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2DF118-A5FF-9D4F-89EA-D81CD63E7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53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B688C-7B29-5447-8127-D62D2C9E6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59C93E-9486-194B-A407-9FE916025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15AB9E-CB5C-F94D-874A-74A0CC5F0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CCF320-C2C7-8447-86F0-38A4C38989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1B03FE-913C-A04F-B8C5-0A539BF766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D0B0D9-4E95-5F4F-8A76-F7DF7A3F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ADBE-4E42-974D-A5F2-F3695A667E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6A526E-E658-EF48-8094-78305AF42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9C47A1-CF56-B646-ACDB-EF4C015B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89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B6F7B-9396-464D-B75C-AA9C214D9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0E8296-ABC0-A343-BB1F-E0D6453FD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ADBE-4E42-974D-A5F2-F3695A667E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625B3E-5E02-184B-9EF7-4D9C2C113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AD1340-E0FA-8847-B251-B56A5DBA4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7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23EC76-EFDD-FF4E-9D86-E69286F7A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ADBE-4E42-974D-A5F2-F3695A667E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A865B2-41E5-634B-A384-B837F709E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5EE5FE-F852-4644-9584-76A34C60B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50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2633A-7CC6-FA40-8CCA-FD8229322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7B4AB-7B81-F14B-B700-204B826FC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86336A-7411-124F-96B6-11CECB13E2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B4EE9A-9223-6649-91D6-20C4AE5C3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ADBE-4E42-974D-A5F2-F3695A667E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C7A926-11FA-454D-BAF7-F95E17687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9C161A-DBE4-3246-A4BB-6637E3922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41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C33E9-E089-9C4E-B014-819771230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F45ED9-21A5-834C-A322-8C206ABF6E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8D5032-4BAE-0E43-9987-A2CD69F42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0D5AFF-AE37-194D-8638-D93D68A74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ADBE-4E42-974D-A5F2-F3695A667E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31E3D-652E-B242-9F6E-EB982E986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9E8970-2DCB-D74D-845E-9D17AE41E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334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99C1B6-4862-FC49-A564-1A578A25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58C39F-8AFA-9147-9D64-4AEF2103B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942AF-2998-F04C-A2AA-6C7CA32D7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8ADBE-4E42-974D-A5F2-F3695A667E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A6612-85D5-8343-BC4B-C42C1BFC3A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16F20F-AB2E-3F45-802B-0821C458DE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942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950A3DFC-08FD-E646-8E5F-E5EDB87762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0717" y="177918"/>
            <a:ext cx="1526165" cy="139154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1110" y="1"/>
            <a:ext cx="1261698" cy="156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321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950A3DFC-08FD-E646-8E5F-E5EDB87762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0717" y="177918"/>
            <a:ext cx="1526165" cy="139154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8473" y="1"/>
            <a:ext cx="1506972" cy="156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3811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950A3DFC-08FD-E646-8E5F-E5EDB87762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0717" y="177918"/>
            <a:ext cx="1526165" cy="139154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8473" y="1"/>
            <a:ext cx="1506972" cy="156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8586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950A3DFC-08FD-E646-8E5F-E5EDB87762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0717" y="177918"/>
            <a:ext cx="1526165" cy="139154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8473" y="1"/>
            <a:ext cx="1506972" cy="156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213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950A3DFC-08FD-E646-8E5F-E5EDB87762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0717" y="177918"/>
            <a:ext cx="1526165" cy="139154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8473" y="1"/>
            <a:ext cx="1506972" cy="156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7945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950A3DFC-08FD-E646-8E5F-E5EDB87762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0717" y="177918"/>
            <a:ext cx="1526165" cy="139154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1110" y="1"/>
            <a:ext cx="1261698" cy="156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2885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950A3DFC-08FD-E646-8E5F-E5EDB87762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0717" y="177918"/>
            <a:ext cx="1526165" cy="139154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1110" y="19251"/>
            <a:ext cx="1261698" cy="156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3952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950A3DFC-08FD-E646-8E5F-E5EDB87762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0717" y="177918"/>
            <a:ext cx="1526165" cy="139154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1110" y="1"/>
            <a:ext cx="1261698" cy="156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8634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950A3DFC-08FD-E646-8E5F-E5EDB87762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0717" y="177918"/>
            <a:ext cx="1526165" cy="139154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1110" y="1"/>
            <a:ext cx="1261698" cy="156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5401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950A3DFC-08FD-E646-8E5F-E5EDB87762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0717" y="177918"/>
            <a:ext cx="1526165" cy="139154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1110" y="1"/>
            <a:ext cx="1261698" cy="156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1191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950A3DFC-08FD-E646-8E5F-E5EDB87762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0717" y="177918"/>
            <a:ext cx="1526165" cy="139154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8473" y="1"/>
            <a:ext cx="1506972" cy="156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9234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950A3DFC-08FD-E646-8E5F-E5EDB87762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0717" y="177918"/>
            <a:ext cx="1526165" cy="139154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8473" y="1"/>
            <a:ext cx="1506972" cy="156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6331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950A3DFC-08FD-E646-8E5F-E5EDB87762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0717" y="177918"/>
            <a:ext cx="1526165" cy="139154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8473" y="1"/>
            <a:ext cx="1506972" cy="156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279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mah.almaky@sebhau.edu.ly</dc:creator>
  <cp:lastModifiedBy>zahai khalifa</cp:lastModifiedBy>
  <cp:revision>7</cp:revision>
  <dcterms:created xsi:type="dcterms:W3CDTF">2023-02-13T20:58:12Z</dcterms:created>
  <dcterms:modified xsi:type="dcterms:W3CDTF">2025-12-28T11:47:33Z</dcterms:modified>
</cp:coreProperties>
</file>