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ar-L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3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L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2138639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342974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58063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02729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231686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266537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33632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66696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LY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1150887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359302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2145186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LY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LY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CB729-3147-4751-AA80-FF540C0A837E}" type="datetimeFigureOut">
              <a:rPr lang="ar-LY" smtClean="0"/>
              <a:t>28/04/1448</a:t>
            </a:fld>
            <a:endParaRPr lang="ar-LY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LY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5D2EC-25E1-452B-BFA3-EF9435FBFA64}" type="slidenum">
              <a:rPr lang="ar-LY" smtClean="0"/>
              <a:t>‹#›</a:t>
            </a:fld>
            <a:endParaRPr lang="ar-LY"/>
          </a:p>
        </p:txBody>
      </p:sp>
    </p:spTree>
    <p:extLst>
      <p:ext uri="{BB962C8B-B14F-4D97-AF65-F5344CB8AC3E}">
        <p14:creationId xmlns:p14="http://schemas.microsoft.com/office/powerpoint/2010/main" val="51601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L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DAC192A5-0948-FF67-2245-E53DC3CDCA7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68218"/>
          </a:xfrm>
          <a:prstGeom prst="rect">
            <a:avLst/>
          </a:prstGeom>
          <a:solidFill>
            <a:srgbClr val="0E2841">
              <a:lumMod val="90000"/>
              <a:lumOff val="10000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j-ea"/>
                <a:cs typeface="+mj-cs"/>
              </a:rPr>
              <a:t>Keynote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 Display" panose="02110004020202020204"/>
                <a:ea typeface="+mj-ea"/>
                <a:cs typeface="+mj-cs"/>
              </a:rPr>
              <a:t> presentation                        </a:t>
            </a:r>
            <a:endParaRPr kumimoji="0" lang="en-MY" sz="32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xmlns="" id="{BF871D3B-6960-64DE-CD68-40E7F890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4700" y="230188"/>
            <a:ext cx="2234045" cy="365125"/>
          </a:xfrm>
        </p:spPr>
        <p:txBody>
          <a:bodyPr/>
          <a:lstStyle/>
          <a:p>
            <a:pPr lvl="0" algn="r">
              <a:defRPr/>
            </a:pPr>
            <a:r>
              <a:rPr lang="en-MY" sz="2000" dirty="0">
                <a:solidFill>
                  <a:prstClr val="white"/>
                </a:solidFill>
              </a:rPr>
              <a:t>9</a:t>
            </a:r>
            <a:r>
              <a:rPr lang="en-MY" sz="2000" baseline="30000" dirty="0">
                <a:solidFill>
                  <a:prstClr val="white"/>
                </a:solidFill>
              </a:rPr>
              <a:t>th</a:t>
            </a:r>
            <a:r>
              <a:rPr lang="en-MY" sz="2000" dirty="0">
                <a:solidFill>
                  <a:prstClr val="white"/>
                </a:solidFill>
              </a:rPr>
              <a:t> </a:t>
            </a:r>
            <a:r>
              <a:rPr lang="en-MY" sz="2000" dirty="0" smtClean="0">
                <a:solidFill>
                  <a:prstClr val="white"/>
                </a:solidFill>
              </a:rPr>
              <a:t>ICST </a:t>
            </a:r>
            <a:r>
              <a:rPr lang="en-MY" sz="2000" dirty="0">
                <a:solidFill>
                  <a:prstClr val="white"/>
                </a:solidFill>
              </a:rPr>
              <a:t>2026</a:t>
            </a:r>
            <a:endParaRPr lang="en-MY" sz="3200" dirty="0">
              <a:solidFill>
                <a:prstClr val="white"/>
              </a:solidFill>
            </a:endParaRPr>
          </a:p>
          <a:p>
            <a:pPr lvl="0" algn="r">
              <a:defRPr/>
            </a:pPr>
            <a:r>
              <a:rPr lang="en-MY" sz="2000" dirty="0" err="1" smtClean="0">
                <a:solidFill>
                  <a:prstClr val="white"/>
                </a:solidFill>
              </a:rPr>
              <a:t>Sebha</a:t>
            </a:r>
            <a:r>
              <a:rPr lang="en-MY" sz="2000" dirty="0" smtClean="0">
                <a:solidFill>
                  <a:prstClr val="white"/>
                </a:solidFill>
              </a:rPr>
              <a:t> University</a:t>
            </a:r>
            <a:endParaRPr lang="en-MY" sz="2000" dirty="0">
              <a:solidFill>
                <a:prstClr val="white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xmlns="" id="{EAC47FC4-0CF9-8153-D302-FCC75AE87E9E}"/>
              </a:ext>
            </a:extLst>
          </p:cNvPr>
          <p:cNvSpPr txBox="1">
            <a:spLocks/>
          </p:cNvSpPr>
          <p:nvPr/>
        </p:nvSpPr>
        <p:spPr>
          <a:xfrm>
            <a:off x="720213" y="1309432"/>
            <a:ext cx="8276303" cy="61769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Associate Professor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Chittaranjan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Birabar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Nayak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MY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A9373136-42D8-6035-A62F-5E3BBE3E106E}"/>
              </a:ext>
            </a:extLst>
          </p:cNvPr>
          <p:cNvSpPr txBox="1">
            <a:spLocks/>
          </p:cNvSpPr>
          <p:nvPr/>
        </p:nvSpPr>
        <p:spPr>
          <a:xfrm>
            <a:off x="290870" y="2165136"/>
            <a:ext cx="8294330" cy="434996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0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Chittaranjan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Birabar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Nayak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MY" sz="2800" dirty="0" smtClean="0"/>
              <a:t>is an </a:t>
            </a:r>
            <a:r>
              <a:rPr lang="en-US" sz="2800" dirty="0" smtClean="0"/>
              <a:t>associate Professor in department of Civil Engineering, </a:t>
            </a:r>
            <a:r>
              <a:rPr lang="en-US" sz="2800" dirty="0" err="1" smtClean="0"/>
              <a:t>Vidya</a:t>
            </a:r>
            <a:r>
              <a:rPr lang="en-US" sz="2800" dirty="0" smtClean="0"/>
              <a:t> </a:t>
            </a:r>
            <a:r>
              <a:rPr lang="en-US" sz="2800" dirty="0" err="1" smtClean="0"/>
              <a:t>Pratishthan's</a:t>
            </a:r>
            <a:r>
              <a:rPr lang="en-US" sz="2800" dirty="0" smtClean="0"/>
              <a:t>  </a:t>
            </a:r>
            <a:r>
              <a:rPr lang="en-US" sz="2800" dirty="0" err="1" smtClean="0"/>
              <a:t>Kamalnayan</a:t>
            </a:r>
            <a:r>
              <a:rPr lang="en-US" sz="2800" dirty="0" smtClean="0"/>
              <a:t> Bajaj Institute of Engineering and Technology, </a:t>
            </a:r>
            <a:r>
              <a:rPr lang="en-US" sz="2800" dirty="0" err="1" smtClean="0"/>
              <a:t>Baramati</a:t>
            </a:r>
            <a:r>
              <a:rPr lang="en-US" sz="2800" dirty="0" smtClean="0"/>
              <a:t>, Pune, specializing in structural engineering.  </a:t>
            </a:r>
            <a:r>
              <a:rPr lang="ar-LY" sz="2800" dirty="0" smtClean="0"/>
              <a:t> </a:t>
            </a:r>
            <a:endParaRPr lang="en-US" sz="2800" dirty="0" smtClean="0"/>
          </a:p>
          <a:p>
            <a:pPr algn="just" rtl="0"/>
            <a:r>
              <a:rPr lang="en-MY" sz="2800" dirty="0" smtClean="0"/>
              <a:t>He has published over 100 scientific papers, 11 published books ,8 book chapter, 5 patents,   supervised more than 40 postgraduate students, and currently a head of Civil engineering department in his institute. His research focuses </a:t>
            </a:r>
            <a:r>
              <a:rPr lang="en-US" sz="2800" dirty="0" smtClean="0"/>
              <a:t>on developing and finding a supplementary cementitious material in Concrete.</a:t>
            </a:r>
            <a:endParaRPr lang="en-MY" sz="2800" dirty="0"/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5312" y="1314343"/>
            <a:ext cx="22383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72457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100</Words>
  <Application>Microsoft Office PowerPoint</Application>
  <PresentationFormat>ملء الشاشة</PresentationFormat>
  <Paragraphs>6</Paragraphs>
  <Slides>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</vt:i4>
      </vt:variant>
    </vt:vector>
  </HeadingPairs>
  <TitlesOfParts>
    <vt:vector size="7" baseType="lpstr">
      <vt:lpstr>Aptos Display</vt:lpstr>
      <vt:lpstr>Arial</vt:lpstr>
      <vt:lpstr>Calibri</vt:lpstr>
      <vt:lpstr>Calibri Light</vt:lpstr>
      <vt:lpstr>Times New Roman</vt:lpstr>
      <vt:lpstr>نسق Office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Windows User</dc:creator>
  <cp:lastModifiedBy>Windows User</cp:lastModifiedBy>
  <cp:revision>18</cp:revision>
  <dcterms:created xsi:type="dcterms:W3CDTF">2026-10-10T19:04:32Z</dcterms:created>
  <dcterms:modified xsi:type="dcterms:W3CDTF">2026-10-10T20:16:30Z</dcterms:modified>
</cp:coreProperties>
</file>