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61" r:id="rId4"/>
    <p:sldId id="260" r:id="rId5"/>
  </p:sldIdLst>
  <p:sldSz cx="12192000" cy="6858000"/>
  <p:notesSz cx="6858000" cy="9144000"/>
  <p:defaultTextStyle>
    <a:defPPr>
      <a:defRPr lang="ar-L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3" d="100"/>
          <a:sy n="73" d="100"/>
        </p:scale>
        <p:origin x="3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L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6947C3E-F464-4BC0-A18B-89D6B459711D}" type="datetimeFigureOut">
              <a:rPr lang="ar-LY" smtClean="0"/>
              <a:t>28/06/1447</a:t>
            </a:fld>
            <a:endParaRPr lang="ar-L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L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L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AC3041-94D6-475B-84F9-A6E7D4AF10D3}" type="slidenum">
              <a:rPr lang="ar-LY" smtClean="0"/>
              <a:t>‹#›</a:t>
            </a:fld>
            <a:endParaRPr lang="ar-LY"/>
          </a:p>
        </p:txBody>
      </p:sp>
    </p:spTree>
    <p:extLst>
      <p:ext uri="{BB962C8B-B14F-4D97-AF65-F5344CB8AC3E}">
        <p14:creationId xmlns:p14="http://schemas.microsoft.com/office/powerpoint/2010/main" val="128760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L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3041-94D6-475B-84F9-A6E7D4AF10D3}" type="slidenum">
              <a:rPr lang="ar-LY" smtClean="0"/>
              <a:t>3</a:t>
            </a:fld>
            <a:endParaRPr lang="ar-LY"/>
          </a:p>
        </p:txBody>
      </p:sp>
    </p:spTree>
    <p:extLst>
      <p:ext uri="{BB962C8B-B14F-4D97-AF65-F5344CB8AC3E}">
        <p14:creationId xmlns:p14="http://schemas.microsoft.com/office/powerpoint/2010/main" val="305955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E9E7D73-4BD3-4080-BCFB-A9549B3E1398}" type="datetimeFigureOut">
              <a:rPr lang="ar-LY" smtClean="0"/>
              <a:t>28/06/1447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13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28/06/1447</a:t>
            </a:fld>
            <a:endParaRPr lang="ar-L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</p:spTree>
    <p:extLst>
      <p:ext uri="{BB962C8B-B14F-4D97-AF65-F5344CB8AC3E}">
        <p14:creationId xmlns:p14="http://schemas.microsoft.com/office/powerpoint/2010/main" val="60907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28/06/1447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842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28/06/1447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599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28/06/1447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</p:spTree>
    <p:extLst>
      <p:ext uri="{BB962C8B-B14F-4D97-AF65-F5344CB8AC3E}">
        <p14:creationId xmlns:p14="http://schemas.microsoft.com/office/powerpoint/2010/main" val="4106761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28/06/1447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723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28/06/1447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271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28/06/1447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140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28/06/1447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12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28/06/1447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</p:spTree>
    <p:extLst>
      <p:ext uri="{BB962C8B-B14F-4D97-AF65-F5344CB8AC3E}">
        <p14:creationId xmlns:p14="http://schemas.microsoft.com/office/powerpoint/2010/main" val="382215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28/06/1447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83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28/06/1447</a:t>
            </a:fld>
            <a:endParaRPr lang="ar-L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</p:spTree>
    <p:extLst>
      <p:ext uri="{BB962C8B-B14F-4D97-AF65-F5344CB8AC3E}">
        <p14:creationId xmlns:p14="http://schemas.microsoft.com/office/powerpoint/2010/main" val="56972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28/06/1447</a:t>
            </a:fld>
            <a:endParaRPr lang="ar-L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71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28/06/1447</a:t>
            </a:fld>
            <a:endParaRPr lang="ar-L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54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28/06/1447</a:t>
            </a:fld>
            <a:endParaRPr lang="ar-L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</p:spTree>
    <p:extLst>
      <p:ext uri="{BB962C8B-B14F-4D97-AF65-F5344CB8AC3E}">
        <p14:creationId xmlns:p14="http://schemas.microsoft.com/office/powerpoint/2010/main" val="27397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28/06/1447</a:t>
            </a:fld>
            <a:endParaRPr lang="ar-L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05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28/06/1447</a:t>
            </a:fld>
            <a:endParaRPr lang="ar-L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</p:spTree>
    <p:extLst>
      <p:ext uri="{BB962C8B-B14F-4D97-AF65-F5344CB8AC3E}">
        <p14:creationId xmlns:p14="http://schemas.microsoft.com/office/powerpoint/2010/main" val="265169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93C1F9"/>
            </a:gs>
            <a:gs pos="71000">
              <a:schemeClr val="accent3">
                <a:lumMod val="60000"/>
                <a:lumOff val="40000"/>
              </a:schemeClr>
            </a:gs>
            <a:gs pos="86000">
              <a:schemeClr val="accent3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9E7D73-4BD3-4080-BCFB-A9549B3E1398}" type="datetimeFigureOut">
              <a:rPr lang="ar-LY" smtClean="0"/>
              <a:t>28/06/1447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</p:spTree>
    <p:extLst>
      <p:ext uri="{BB962C8B-B14F-4D97-AF65-F5344CB8AC3E}">
        <p14:creationId xmlns:p14="http://schemas.microsoft.com/office/powerpoint/2010/main" val="406492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6188" y="616156"/>
            <a:ext cx="732351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L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المؤتمر الدولي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</a:t>
            </a:r>
            <a:r>
              <a:rPr lang="ar-L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تاسع للعلوم والتكنولوجيا</a:t>
            </a:r>
          </a:p>
          <a:p>
            <a:pPr lvl="0"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of Science and  Technology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1798" y="708751"/>
            <a:ext cx="1467392" cy="1481651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34182ECD-6F1D-403F-9BF0-6E5C692BADA1}"/>
              </a:ext>
            </a:extLst>
          </p:cNvPr>
          <p:cNvSpPr txBox="1"/>
          <p:nvPr/>
        </p:nvSpPr>
        <p:spPr>
          <a:xfrm>
            <a:off x="1235089" y="2569864"/>
            <a:ext cx="9527850" cy="523875"/>
          </a:xfrm>
          <a:prstGeom prst="rect">
            <a:avLst/>
          </a:prstGeom>
          <a:solidFill>
            <a:srgbClr val="93C1F9"/>
          </a:solidFill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Y" sz="2800" b="1" i="0" u="none" strike="noStrike" kern="0" cap="none" spc="0" normalizeH="0" baseline="0" noProof="0" dirty="0">
                <a:ln/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العرض:</a:t>
            </a:r>
            <a:endParaRPr kumimoji="0" lang="en-US" sz="2800" b="1" i="0" u="none" strike="noStrike" kern="0" cap="none" spc="0" normalizeH="0" baseline="0" noProof="0" dirty="0">
              <a:ln/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: Folded Corner 10">
            <a:extLst>
              <a:ext uri="{FF2B5EF4-FFF2-40B4-BE49-F238E27FC236}">
                <a16:creationId xmlns:a16="http://schemas.microsoft.com/office/drawing/2014/main" id="{6C4977CA-9B9E-41CB-8435-572793DBAE2B}"/>
              </a:ext>
            </a:extLst>
          </p:cNvPr>
          <p:cNvSpPr/>
          <p:nvPr/>
        </p:nvSpPr>
        <p:spPr>
          <a:xfrm>
            <a:off x="1967140" y="3759298"/>
            <a:ext cx="8546137" cy="1219200"/>
          </a:xfrm>
          <a:prstGeom prst="foldedCorner">
            <a:avLst/>
          </a:prstGeom>
          <a:solidFill>
            <a:srgbClr val="DADADA"/>
          </a:solidFill>
          <a:ln w="15875" cap="flat" cmpd="sng" algn="ctr">
            <a:solidFill>
              <a:srgbClr val="93C1F9"/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Y" sz="2800" b="1" i="0" u="none" strike="noStrike" kern="0" cap="none" spc="0" normalizeH="0" baseline="0" noProof="0" dirty="0">
                <a:ln/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أسماء المؤلفين: </a:t>
            </a:r>
            <a:endParaRPr kumimoji="0" lang="en-US" sz="2800" b="1" i="0" u="none" strike="noStrike" kern="0" cap="none" spc="0" normalizeH="0" baseline="0" noProof="0" dirty="0">
              <a:ln/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3803" y="577748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ar-LY" sz="2400" b="1" kern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الجهات التابع لها المؤلفين :</a:t>
            </a:r>
            <a:endParaRPr lang="en-US" sz="2400" b="1" kern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>
              <a:defRPr/>
            </a:pPr>
            <a:endParaRPr lang="en-US" sz="2400" b="1" kern="0" dirty="0">
              <a:solidFill>
                <a:srgbClr val="D97828">
                  <a:lumMod val="75000"/>
                </a:srgb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10">
            <a:extLst>
              <a:ext uri="{FF2B5EF4-FFF2-40B4-BE49-F238E27FC236}">
                <a16:creationId xmlns:a16="http://schemas.microsoft.com/office/drawing/2014/main" id="{5992E189-4978-4916-B92A-2899D108FF36}"/>
              </a:ext>
            </a:extLst>
          </p:cNvPr>
          <p:cNvSpPr/>
          <p:nvPr/>
        </p:nvSpPr>
        <p:spPr>
          <a:xfrm>
            <a:off x="603811" y="5469260"/>
            <a:ext cx="1507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202</a:t>
            </a:r>
            <a:r>
              <a:rPr lang="ar-L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ar-LY" dirty="0">
              <a:latin typeface="Garamond" panose="02020404030301010803"/>
              <a:cs typeface="Times New Roman" panose="02020603050405020304" pitchFamily="18" charset="0"/>
            </a:endParaRPr>
          </a:p>
        </p:txBody>
      </p:sp>
      <p:sp>
        <p:nvSpPr>
          <p:cNvPr id="8" name="مستطيل 9">
            <a:extLst>
              <a:ext uri="{FF2B5EF4-FFF2-40B4-BE49-F238E27FC236}">
                <a16:creationId xmlns:a16="http://schemas.microsoft.com/office/drawing/2014/main" id="{3ABBC463-AC74-4CF5-B15E-79FCD67F36D5}"/>
              </a:ext>
            </a:extLst>
          </p:cNvPr>
          <p:cNvSpPr/>
          <p:nvPr/>
        </p:nvSpPr>
        <p:spPr>
          <a:xfrm>
            <a:off x="533508" y="5854511"/>
            <a:ext cx="2232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Garamond" panose="02020404030301010803"/>
              </a:rPr>
              <a:t>Email: </a:t>
            </a:r>
          </a:p>
        </p:txBody>
      </p:sp>
    </p:spTree>
    <p:extLst>
      <p:ext uri="{BB962C8B-B14F-4D97-AF65-F5344CB8AC3E}">
        <p14:creationId xmlns:p14="http://schemas.microsoft.com/office/powerpoint/2010/main" val="204206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2940" y="666806"/>
            <a:ext cx="6154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kern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Outlines</a:t>
            </a:r>
            <a:br>
              <a:rPr kumimoji="0" lang="ar-SA" sz="3600" b="1" i="0" u="none" strike="noStrike" kern="0" cap="none" spc="0" normalizeH="0" baseline="0" noProof="0" dirty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kumimoji="0" lang="ar-SA" sz="3600" b="1" i="0" u="none" strike="noStrike" kern="0" cap="none" spc="0" normalizeH="0" baseline="0" noProof="0" dirty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المحاور الرئيسية</a:t>
            </a:r>
            <a:br>
              <a:rPr kumimoji="0" lang="en-US" sz="36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kumimoji="0" lang="ar-LY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2502" y="579718"/>
            <a:ext cx="1443833" cy="14578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6118" y="1571387"/>
            <a:ext cx="10982527" cy="356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3C1F9"/>
              </a:buClr>
              <a:buSzPct val="115000"/>
              <a:buFontTx/>
              <a:buNone/>
              <a:tabLst/>
              <a:defRPr/>
            </a:pPr>
            <a:r>
              <a:rPr kumimoji="0" lang="ar-LY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3C1F9"/>
              </a:buClr>
              <a:buSzPct val="115000"/>
              <a:buFontTx/>
              <a:buNone/>
              <a:tabLst/>
              <a:defRPr/>
            </a:pPr>
            <a:r>
              <a:rPr kumimoji="0" lang="ar-LY" altLang="en-US" sz="28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kumimoji="0" lang="ar-LY" altLang="en-US" sz="32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ملاحظات عامة </a:t>
            </a:r>
            <a:endParaRPr kumimoji="0" lang="ar-LY" sz="28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27063" marR="0" lvl="0" indent="-271463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3C1F9"/>
              </a:buClr>
              <a:buSzPct val="115000"/>
              <a:buFont typeface="Wingdings" pitchFamily="2" charset="2"/>
              <a:buChar char="q"/>
              <a:tabLst/>
              <a:defRPr/>
            </a:pPr>
            <a:r>
              <a:rPr kumimoji="0" lang="ar-LY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 أن لا تتجاوز مدة العرض </a:t>
            </a: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خمسة</a:t>
            </a:r>
            <a:r>
              <a:rPr kumimoji="0" lang="ar-LY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عشر دقيقة  ( 10</a:t>
            </a:r>
            <a:r>
              <a:rPr kumimoji="0" lang="ar-LY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دقائق للعرض+ 5 دقائق للرد على الأسئلة</a:t>
            </a:r>
            <a:r>
              <a:rPr kumimoji="0" lang="ar-LY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pPr marL="627063" marR="0" lvl="0" indent="-271463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3C1F9"/>
              </a:buClr>
              <a:buSzPct val="115000"/>
              <a:buFont typeface="Wingdings" pitchFamily="2" charset="2"/>
              <a:buChar char="q"/>
              <a:tabLst/>
              <a:defRPr/>
            </a:pPr>
            <a:r>
              <a:rPr kumimoji="0" lang="ar-LY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 تكون المناقشة خلال خمس دقائق فقط</a:t>
            </a:r>
          </a:p>
          <a:p>
            <a:pPr marL="627063" marR="0" lvl="0" indent="-271463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3C1F9"/>
              </a:buClr>
              <a:buSzPct val="115000"/>
              <a:buFont typeface="Wingdings" pitchFamily="2" charset="2"/>
              <a:buChar char="q"/>
              <a:tabLst/>
              <a:defRPr/>
            </a:pPr>
            <a:r>
              <a:rPr kumimoji="0" lang="ar-LY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 يمكن للباحث تنسيق شرائح العرض وفق ما يراه مناسب لتقديم عرضه</a:t>
            </a:r>
          </a:p>
          <a:p>
            <a:pPr marL="627063" marR="0" lvl="0" indent="-271463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3C1F9"/>
              </a:buClr>
              <a:buSzPct val="115000"/>
              <a:buFont typeface="Wingdings" pitchFamily="2" charset="2"/>
              <a:buChar char="q"/>
              <a:tabLst/>
              <a:defRPr/>
            </a:pPr>
            <a:r>
              <a:rPr kumimoji="0" lang="ar-LY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 أن يحتوي العرض في نهايته على بعض التوصيات </a:t>
            </a:r>
            <a:endParaRPr kumimoji="0" lang="ar-LY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1410" y="6119301"/>
            <a:ext cx="1087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1600" b="1" dirty="0">
                <a:solidFill>
                  <a:srgbClr val="D97828">
                    <a:lumMod val="75000"/>
                  </a:srgbClr>
                </a:solidFill>
                <a:latin typeface="Garamond" panose="02020404030301010803"/>
              </a:rPr>
              <a:t>ICST 2025</a:t>
            </a:r>
            <a:endParaRPr lang="ar-SA" sz="1600" b="1" dirty="0">
              <a:solidFill>
                <a:srgbClr val="D97828">
                  <a:lumMod val="75000"/>
                </a:srgbClr>
              </a:solidFill>
              <a:latin typeface="Garamond" panose="0202040403030101080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9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20454" y="744138"/>
            <a:ext cx="9601196" cy="1303867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n-US" sz="4000" kern="0" dirty="0">
                <a:solidFill>
                  <a:schemeClr val="tx1"/>
                </a:solidFill>
                <a:ea typeface="+mn-ea"/>
                <a:cs typeface="+mn-cs"/>
              </a:rPr>
              <a:t>Outlines</a:t>
            </a:r>
            <a:br>
              <a:rPr lang="ar-SA" sz="4000" kern="0" dirty="0">
                <a:solidFill>
                  <a:schemeClr val="tx1"/>
                </a:solidFill>
                <a:ea typeface="+mn-ea"/>
                <a:cs typeface="Times New Roman"/>
              </a:rPr>
            </a:br>
            <a:r>
              <a:rPr lang="ar-SA" sz="4000" b="1" kern="0" dirty="0">
                <a:solidFill>
                  <a:schemeClr val="tx1"/>
                </a:solidFill>
                <a:ea typeface="+mn-ea"/>
                <a:cs typeface="PT Bold Heading" pitchFamily="2" charset="-78"/>
              </a:rPr>
              <a:t>المحاور الرئيسية</a:t>
            </a:r>
            <a:endParaRPr lang="ar-LY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604" y="2542784"/>
            <a:ext cx="9601196" cy="3620022"/>
          </a:xfrm>
        </p:spPr>
        <p:txBody>
          <a:bodyPr/>
          <a:lstStyle/>
          <a:p>
            <a:pPr>
              <a:buClr>
                <a:srgbClr val="93C1F9"/>
              </a:buClr>
              <a:buFont typeface="Arial" panose="020B0604020202020204" pitchFamily="34" charset="0"/>
              <a:buChar char="•"/>
            </a:pPr>
            <a:endParaRPr lang="ar-LY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1827" y="533787"/>
            <a:ext cx="1499645" cy="151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3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51964"/>
            <a:ext cx="10764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المؤتمر الدولي ال</a:t>
            </a:r>
            <a:r>
              <a:rPr lang="ar-LY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ثامن 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للعلوم والتكنولوجيا</a:t>
            </a:r>
          </a:p>
          <a:p>
            <a:pPr lvl="0"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</a:rPr>
              <a:t>8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</a:rPr>
              <a:t>th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</a:rPr>
              <a:t> International Conference on Science and  Technology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9155" y="2145406"/>
            <a:ext cx="80993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 w="3175" cmpd="sng">
                  <a:noFill/>
                </a:ln>
                <a:effectLst/>
                <a:uLnTx/>
                <a:uFillTx/>
                <a:latin typeface="Garamond" panose="02020404030301010803"/>
                <a:cs typeface="PT Bold Heading" pitchFamily="2" charset="-78"/>
              </a:rPr>
              <a:t>Than you for your attention</a:t>
            </a:r>
            <a:endParaRPr kumimoji="0" lang="ar-LY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3790" y="2973970"/>
            <a:ext cx="2885581" cy="29136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70380" y="5741157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2800" b="1" dirty="0">
                <a:latin typeface="Garamond" panose="02020404030301010803"/>
                <a:cs typeface="Times New Roman" panose="02020603050405020304" pitchFamily="18" charset="0"/>
              </a:rPr>
              <a:t>اكتوبر </a:t>
            </a:r>
            <a:r>
              <a:rPr lang="en-US" sz="2800" b="1" dirty="0">
                <a:latin typeface="Garamond" panose="02020404030301010803"/>
                <a:cs typeface="Times New Roman" panose="02020603050405020304" pitchFamily="18" charset="0"/>
              </a:rPr>
              <a:t>2025</a:t>
            </a:r>
            <a:endParaRPr lang="ar-SA" sz="2800" b="1" dirty="0">
              <a:latin typeface="Garamond" panose="02020404030301010803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7700" y="579719"/>
            <a:ext cx="1454613" cy="146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88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2A322A3-60B8-4F33-8C68-6E0A4F9252FB}" vid="{B643819C-CF7F-4A96-B7D5-8F0F8096A8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39</TotalTime>
  <Words>115</Words>
  <Application>Microsoft Office PowerPoint</Application>
  <PresentationFormat>Widescreen</PresentationFormat>
  <Paragraphs>21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Garamond</vt:lpstr>
      <vt:lpstr>Sakkal Majalla</vt:lpstr>
      <vt:lpstr>Times New Roman</vt:lpstr>
      <vt:lpstr>Wingdings</vt:lpstr>
      <vt:lpstr>Theme1</vt:lpstr>
      <vt:lpstr>PowerPoint Presentation</vt:lpstr>
      <vt:lpstr>PowerPoint Presentation</vt:lpstr>
      <vt:lpstr>Outlines المحاور الرئيسية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zahai khalifa</cp:lastModifiedBy>
  <cp:revision>15</cp:revision>
  <dcterms:created xsi:type="dcterms:W3CDTF">2024-05-06T19:14:10Z</dcterms:created>
  <dcterms:modified xsi:type="dcterms:W3CDTF">2025-12-18T08:38:41Z</dcterms:modified>
</cp:coreProperties>
</file>