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69" r:id="rId7"/>
    <p:sldId id="268" r:id="rId8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B66"/>
    <a:srgbClr val="4AAFF6"/>
    <a:srgbClr val="009991"/>
    <a:srgbClr val="BEE6F9"/>
    <a:srgbClr val="1A2D5C"/>
    <a:srgbClr val="162763"/>
    <a:srgbClr val="132A59"/>
    <a:srgbClr val="192C67"/>
    <a:srgbClr val="1B2D68"/>
    <a:srgbClr val="1F2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9" autoAdjust="0"/>
    <p:restoredTop sz="93861" autoAdjust="0"/>
  </p:normalViewPr>
  <p:slideViewPr>
    <p:cSldViewPr snapToGrid="0" showGuides="1">
      <p:cViewPr varScale="1">
        <p:scale>
          <a:sx n="63" d="100"/>
          <a:sy n="63" d="100"/>
        </p:scale>
        <p:origin x="7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5725" y="0"/>
            <a:ext cx="2960475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CAD048ED-D62C-4EF3-AD55-13BE581FBAD6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30/02/1445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95725" y="8685213"/>
            <a:ext cx="2962275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6834459-7356-44BF-850D-8B30C4FB3B6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AE6E83-4257-4F86-9069-43B6270E39AD}" type="uaqdatetime1">
              <a:rPr lang="ar-SA" smtClean="0"/>
              <a:pPr/>
              <a:t>30/02/1445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3C37BE-C303-496D-B5CD-85F2937540FC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34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0625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ar-SA" smtClean="0"/>
              <a:pPr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116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4AA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4AA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 sz="1200" b="1" u="none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B4CB14-0E6F-4CE6-A259-64C73F9E487F}" type="datetime12">
              <a:rPr lang="ar-LY" smtClean="0"/>
              <a:t>15/09/2023 12:32 م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11" name="ال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617" y="0"/>
            <a:ext cx="1747524" cy="22920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C35EF2-2C8E-A245-CCA6-EE38318E62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04900" y="1600199"/>
            <a:ext cx="6430912" cy="4572001"/>
          </a:xfrm>
        </p:spPr>
        <p:txBody>
          <a:bodyPr tIns="1188720" rtlCol="1">
            <a:normAutofit/>
          </a:bodyPr>
          <a:lstStyle>
            <a:lvl1pPr marL="0" indent="0" algn="ctr" rtl="1"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688163" y="1600200"/>
            <a:ext cx="3396996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F2D55DA-A754-4C98-AA8B-942FC5DC6463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7E38CF-BAA4-4004-8267-7ACA048B697D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396180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2FCDEF-CDB3-4CBF-9B51-6F93C42A0E8E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grpSp>
        <p:nvGrpSpPr>
          <p:cNvPr id="7" name="المجموعة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موصل مستقيم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موصل مستقيم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6C1CA7F5-6121-3AB0-3156-D4CDEAC68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 dirty="0"/>
              <a:t>انقر لتحرير أنماط نص الشكل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 sz="1200" b="1">
                <a:solidFill>
                  <a:srgbClr val="1A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54DCD26-358E-4C6B-BACE-18F13603154F}" type="datetime12">
              <a:rPr lang="ar-LY" smtClean="0"/>
              <a:t>15/09/2023 12:21 م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العنوان مع صور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مجموعة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موصل مستقيم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موصل مستقيم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المجموعة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المستطيل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rgbClr val="4AA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مستطيل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rgbClr val="4AA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5363337" y="2354087"/>
            <a:ext cx="5734050" cy="2219691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5363337" y="4511784"/>
            <a:ext cx="5734050" cy="955565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للشكل الرئيسي</a:t>
            </a:r>
            <a:endParaRPr lang="ar-SA" noProof="0" dirty="0"/>
          </a:p>
        </p:txBody>
      </p:sp>
      <p:pic>
        <p:nvPicPr>
          <p:cNvPr id="10" name="الصورة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200" y="0"/>
            <a:ext cx="1747524" cy="2292094"/>
          </a:xfrm>
          <a:prstGeom prst="rect">
            <a:avLst/>
          </a:prstGeom>
        </p:spPr>
      </p:pic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0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19" name="النص الإرشادي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/>
            <a:r>
              <a:rPr lang="ar-SA" sz="1200" b="1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rtl="1"/>
            <a:r>
              <a:rPr lang="ar-SA" sz="1200" i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لتغيير الصورة على هذه الشريحة، حدد الصورة واحذفها. ثم انقر فوق أيقونة «الصور» في العنصر النائب لإدراج صوتك.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E4C9A6-4F28-FE0F-79E9-4B3EE1B6E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المجموعة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المجموعة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موصل مستقيم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المستطيل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rgbClr val="4AA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المجموعة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موصل مستقيم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موصل مستقيم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1" anchor="ctr">
            <a:normAutofit/>
          </a:bodyPr>
          <a:lstStyle>
            <a:lvl1pPr algn="r" rtl="1">
              <a:defRPr sz="4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 sz="1200" b="1">
                <a:solidFill>
                  <a:srgbClr val="1A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6C7D84D-A4A0-49A5-950A-CAE5877CE68E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 sz="1400" b="1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  <p:pic>
        <p:nvPicPr>
          <p:cNvPr id="7" name="ال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0" y="0"/>
            <a:ext cx="1783188" cy="297180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3457912-7BA4-A5FA-E804-FC629E203A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70952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293986-FEB3-4996-B60F-24B92DA9E553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127153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1CC74E-BFEA-4A1F-BA9F-48E34ADB658B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15137" y="105696"/>
            <a:ext cx="9980682" cy="1096962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BB0B9C3-48B9-4C78-9C03-FC69CEE59D9F}" type="datetime12">
              <a:rPr lang="ar-LY" noProof="0" smtClean="0"/>
              <a:t>15/09/2023 12:21 م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5EEB1565-ADDD-4E60-AF5C-6AF39CDCEF4F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FF54DE5-C571-48E8-A5BC-B369434E2F44}" type="slidenum">
              <a:rPr lang="ar-SA" noProof="0" smtClean="0"/>
              <a:t>‹#›</a:t>
            </a:fld>
            <a:endParaRPr lang="ar-SA" noProof="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B2655F-3DF4-AC53-D6F4-BB86E1E40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المحتوى ذو 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عنوان الشكل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4900" y="1600199"/>
            <a:ext cx="5445252" cy="4572001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00611" y="1600200"/>
            <a:ext cx="4384548" cy="45720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70DA30E-49E2-45DB-BC6B-A5F95FD95A89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15137" y="30163"/>
            <a:ext cx="9980682" cy="1096962"/>
          </a:xfrm>
          <a:prstGeom prst="rect">
            <a:avLst/>
          </a:prstGeom>
        </p:spPr>
        <p:txBody>
          <a:bodyPr vert="horz" lIns="0" tIns="45720" rIns="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5" rtl="1"/>
            <a:r>
              <a:rPr lang="ar-SA" noProof="0" dirty="0"/>
              <a:t>المستوى السادس</a:t>
            </a:r>
          </a:p>
          <a:p>
            <a:pPr lvl="6" rtl="1"/>
            <a:r>
              <a:rPr lang="ar-SA" noProof="0" dirty="0"/>
              <a:t>المستوى السابع</a:t>
            </a:r>
          </a:p>
          <a:p>
            <a:pPr lvl="7" rtl="1"/>
            <a:r>
              <a:rPr lang="ar-SA" noProof="0" dirty="0"/>
              <a:t>المستوى الثامن</a:t>
            </a:r>
          </a:p>
          <a:p>
            <a:pPr lvl="8" rtl="1"/>
            <a:r>
              <a:rPr lang="ar-SA" noProof="0" dirty="0"/>
              <a:t>المستوى 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255600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>
              <a:defRPr sz="1200" b="1">
                <a:solidFill>
                  <a:srgbClr val="1A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8872D7-4B80-4622-ACFE-ADC8199F30AA}" type="datetime12">
              <a:rPr lang="ar-LY" smtClean="0"/>
              <a:t>15/09/2023 12:21 م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>
              <a:defRPr sz="1400" b="1">
                <a:solidFill>
                  <a:srgbClr val="162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ICST 2023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05199" y="6356351"/>
            <a:ext cx="1829259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l" rtl="1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F54DE5-C571-48E8-A5BC-B369434E2F44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15" name="المجموعة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rgbClr val="00B0F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DBFE0E7-FC97-CF80-B504-57EB3DECA2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48" y="33946"/>
            <a:ext cx="1245921" cy="10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wikipedia.org/wiki/Fichier:Question_mark_2.sv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"/>
            <a:lum/>
          </a:blip>
          <a:srcRect/>
          <a:stretch>
            <a:fillRect l="10000" t="20000" r="1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3ABBC463-AC74-4CF5-B15E-79FCD67F36D5}"/>
              </a:ext>
            </a:extLst>
          </p:cNvPr>
          <p:cNvSpPr/>
          <p:nvPr/>
        </p:nvSpPr>
        <p:spPr>
          <a:xfrm>
            <a:off x="360618" y="6239150"/>
            <a:ext cx="22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Email: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992E189-4978-4916-B92A-2899D108FF36}"/>
              </a:ext>
            </a:extLst>
          </p:cNvPr>
          <p:cNvSpPr/>
          <p:nvPr/>
        </p:nvSpPr>
        <p:spPr>
          <a:xfrm>
            <a:off x="360619" y="5869818"/>
            <a:ext cx="156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ar-LY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ar-LY" dirty="0">
              <a:solidFill>
                <a:schemeClr val="bg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C9E530F-A0C6-45FE-BBAA-E011793439AF}"/>
              </a:ext>
            </a:extLst>
          </p:cNvPr>
          <p:cNvSpPr/>
          <p:nvPr/>
        </p:nvSpPr>
        <p:spPr>
          <a:xfrm>
            <a:off x="1719751" y="218740"/>
            <a:ext cx="87524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Y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المؤتمر الدولي </a:t>
            </a:r>
            <a:r>
              <a:rPr lang="ar-S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السادس</a:t>
            </a:r>
            <a:r>
              <a:rPr lang="ar-LY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للعلوم والتكنولوجيا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6th International Conference on Science and  Technology 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34182ECD-6F1D-403F-9BF0-6E5C692BADA1}"/>
              </a:ext>
            </a:extLst>
          </p:cNvPr>
          <p:cNvSpPr txBox="1"/>
          <p:nvPr/>
        </p:nvSpPr>
        <p:spPr>
          <a:xfrm>
            <a:off x="1235089" y="2569864"/>
            <a:ext cx="9527850" cy="523875"/>
          </a:xfrm>
          <a:prstGeom prst="rect">
            <a:avLst/>
          </a:prstGeom>
          <a:pattFill prst="pct8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ar-L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العرض: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Folded Corner 10">
            <a:extLst>
              <a:ext uri="{FF2B5EF4-FFF2-40B4-BE49-F238E27FC236}">
                <a16:creationId xmlns:a16="http://schemas.microsoft.com/office/drawing/2014/main" id="{6C4977CA-9B9E-41CB-8435-572793DBAE2B}"/>
              </a:ext>
            </a:extLst>
          </p:cNvPr>
          <p:cNvSpPr/>
          <p:nvPr/>
        </p:nvSpPr>
        <p:spPr>
          <a:xfrm>
            <a:off x="1926112" y="3617981"/>
            <a:ext cx="8546137" cy="1219200"/>
          </a:xfrm>
          <a:prstGeom prst="foldedCorner">
            <a:avLst/>
          </a:prstGeom>
          <a:pattFill prst="pct9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C5AB6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LY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المؤلفين: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62178" y="5885298"/>
            <a:ext cx="8532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LY" sz="24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التابع لها المؤلفين :</a:t>
            </a:r>
            <a:endParaRPr lang="en-US" sz="24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defRPr/>
            </a:pPr>
            <a:endParaRPr lang="en-US" sz="24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>
            <a:off x="1104900" y="671945"/>
            <a:ext cx="9980682" cy="1096962"/>
          </a:xfrm>
        </p:spPr>
        <p:txBody>
          <a:bodyPr rtlCol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Outlines</a:t>
            </a:r>
            <a:b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الرئيسية</a:t>
            </a:r>
            <a:br>
              <a:rPr lang="en-US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576705" y="1445820"/>
            <a:ext cx="11393621" cy="4572000"/>
          </a:xfrm>
        </p:spPr>
        <p:txBody>
          <a:bodyPr rtlCol="1">
            <a:normAutofit/>
          </a:bodyPr>
          <a:lstStyle/>
          <a:p>
            <a:pPr marL="0" indent="0">
              <a:buNone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0" indent="0">
              <a:buNone/>
            </a:pPr>
            <a:r>
              <a:rPr lang="ar-LY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LY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عامة </a:t>
            </a:r>
            <a:endParaRPr lang="ar-L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أن لا تتجاوز مدة العرض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خمسة</a:t>
            </a: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عشر دقيقة  ( 10</a:t>
            </a:r>
            <a:r>
              <a:rPr lang="ar-L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دقائق للعرض+ 5 دقائق للرد على الأسئلة</a:t>
            </a: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تكون المناقشة خلال خمس دقائق فقط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يمكن للباحث تنسيق شرائح العرض وفق ما يراه مناسب لتقديم عرضه</a:t>
            </a:r>
          </a:p>
          <a:p>
            <a:pPr marL="627063" indent="-271463">
              <a:buFont typeface="Wingdings" pitchFamily="2" charset="2"/>
              <a:buChar char="q"/>
            </a:pPr>
            <a:r>
              <a:rPr lang="ar-L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أن يحتوي العرض في نهايته على بعض التوصيات </a:t>
            </a: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DF250BB8-F4EA-4029-9F00-BBA1994A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DCE8CB0-0AC7-429E-906B-390878BB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SA" noProof="0" smtClean="0"/>
              <a:pPr/>
              <a:t>2</a:t>
            </a:fld>
            <a:endParaRPr lang="ar-SA" noProof="0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331F0F-59A1-8FF4-F335-5705DB0E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138C-6F00-43C9-B4F6-7025AA1955ED}" type="datetime12">
              <a:rPr lang="ar-LY" smtClean="0"/>
              <a:t>15/09/2023 12:21 م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>
            <a:off x="1104900" y="671945"/>
            <a:ext cx="9980682" cy="1096962"/>
          </a:xfrm>
        </p:spPr>
        <p:txBody>
          <a:bodyPr rtlCol="1">
            <a:noAutofit/>
          </a:bodyPr>
          <a:lstStyle/>
          <a:p>
            <a:pPr algn="ctr"/>
            <a:r>
              <a:rPr lang="en-US" sz="4000" dirty="0"/>
              <a:t>Outlines</a:t>
            </a:r>
            <a:br>
              <a:rPr lang="ar-SA" sz="4000" dirty="0"/>
            </a:br>
            <a:r>
              <a:rPr lang="ar-SA" sz="4000" b="1" dirty="0">
                <a:solidFill>
                  <a:srgbClr val="993300"/>
                </a:solidFill>
                <a:cs typeface="PT Bold Heading" pitchFamily="2" charset="-78"/>
              </a:rPr>
              <a:t>المحاور الرئيسية</a:t>
            </a:r>
            <a:br>
              <a:rPr lang="en-US" sz="4000" b="1" dirty="0">
                <a:solidFill>
                  <a:srgbClr val="993300"/>
                </a:solidFill>
                <a:cs typeface="PT Bold Heading" pitchFamily="2" charset="-78"/>
              </a:rPr>
            </a:br>
            <a:endParaRPr lang="ar-S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>
            <a:off x="576705" y="1445820"/>
            <a:ext cx="11393621" cy="4572000"/>
          </a:xfrm>
        </p:spPr>
        <p:txBody>
          <a:bodyPr rtlCol="1">
            <a:normAutofit/>
          </a:bodyPr>
          <a:lstStyle/>
          <a:p>
            <a:pPr marL="0" indent="0">
              <a:buNone/>
            </a:pPr>
            <a:endParaRPr lang="ar-LY" sz="2500" b="1" dirty="0"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DF250BB8-F4EA-4029-9F00-BBA1994A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ICST 2023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DCE8CB0-0AC7-429E-906B-390878BB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ar-SA" noProof="0" smtClean="0"/>
              <a:pPr/>
              <a:t>3</a:t>
            </a:fld>
            <a:endParaRPr lang="ar-SA" noProof="0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59EEF9-D95A-5855-1F74-DE3D14C6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4B96-DBA7-47FC-957C-7D4DF58CAF59}" type="datetime12">
              <a:rPr lang="ar-LY" smtClean="0"/>
              <a:t>15/09/2023 12:21 م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44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044575" y="1896309"/>
            <a:ext cx="10096500" cy="1152905"/>
          </a:xfrm>
        </p:spPr>
        <p:txBody>
          <a:bodyPr rtlCol="1"/>
          <a:lstStyle/>
          <a:p>
            <a:pPr marL="82296" algn="ctr"/>
            <a:r>
              <a:rPr lang="ar-SA" b="1" dirty="0">
                <a:solidFill>
                  <a:srgbClr val="993300"/>
                </a:solidFill>
                <a:cs typeface="PT Bold Heading" pitchFamily="2" charset="-78"/>
              </a:rPr>
              <a:t>شكرا </a:t>
            </a:r>
            <a:r>
              <a:rPr lang="ar-LY" b="1" dirty="0">
                <a:solidFill>
                  <a:srgbClr val="993300"/>
                </a:solidFill>
                <a:cs typeface="PT Bold Heading" pitchFamily="2" charset="-78"/>
              </a:rPr>
              <a:t>على حسن الاستماع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1920" y="105354"/>
            <a:ext cx="9561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المؤتمر الدولي السادس للعلوم والتكنولوجيا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6th International Conference on Science and  Technology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568747" y="6028477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اكتوبر 2023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04B040-3FDA-2A93-8275-BF8209272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5" y="2840621"/>
            <a:ext cx="3045299" cy="2578053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45299"/>
                      <a:gd name="connsiteY0" fmla="*/ 0 h 2578053"/>
                      <a:gd name="connsiteX1" fmla="*/ 568456 w 3045299"/>
                      <a:gd name="connsiteY1" fmla="*/ 0 h 2578053"/>
                      <a:gd name="connsiteX2" fmla="*/ 1106459 w 3045299"/>
                      <a:gd name="connsiteY2" fmla="*/ 0 h 2578053"/>
                      <a:gd name="connsiteX3" fmla="*/ 1614008 w 3045299"/>
                      <a:gd name="connsiteY3" fmla="*/ 0 h 2578053"/>
                      <a:gd name="connsiteX4" fmla="*/ 2121558 w 3045299"/>
                      <a:gd name="connsiteY4" fmla="*/ 0 h 2578053"/>
                      <a:gd name="connsiteX5" fmla="*/ 3045299 w 3045299"/>
                      <a:gd name="connsiteY5" fmla="*/ 0 h 2578053"/>
                      <a:gd name="connsiteX6" fmla="*/ 3045299 w 3045299"/>
                      <a:gd name="connsiteY6" fmla="*/ 541391 h 2578053"/>
                      <a:gd name="connsiteX7" fmla="*/ 3045299 w 3045299"/>
                      <a:gd name="connsiteY7" fmla="*/ 1005441 h 2578053"/>
                      <a:gd name="connsiteX8" fmla="*/ 3045299 w 3045299"/>
                      <a:gd name="connsiteY8" fmla="*/ 1546832 h 2578053"/>
                      <a:gd name="connsiteX9" fmla="*/ 3045299 w 3045299"/>
                      <a:gd name="connsiteY9" fmla="*/ 1985101 h 2578053"/>
                      <a:gd name="connsiteX10" fmla="*/ 3045299 w 3045299"/>
                      <a:gd name="connsiteY10" fmla="*/ 2578053 h 2578053"/>
                      <a:gd name="connsiteX11" fmla="*/ 2598655 w 3045299"/>
                      <a:gd name="connsiteY11" fmla="*/ 2578053 h 2578053"/>
                      <a:gd name="connsiteX12" fmla="*/ 2030199 w 3045299"/>
                      <a:gd name="connsiteY12" fmla="*/ 2578053 h 2578053"/>
                      <a:gd name="connsiteX13" fmla="*/ 1553102 w 3045299"/>
                      <a:gd name="connsiteY13" fmla="*/ 2578053 h 2578053"/>
                      <a:gd name="connsiteX14" fmla="*/ 984647 w 3045299"/>
                      <a:gd name="connsiteY14" fmla="*/ 2578053 h 2578053"/>
                      <a:gd name="connsiteX15" fmla="*/ 538003 w 3045299"/>
                      <a:gd name="connsiteY15" fmla="*/ 2578053 h 2578053"/>
                      <a:gd name="connsiteX16" fmla="*/ 0 w 3045299"/>
                      <a:gd name="connsiteY16" fmla="*/ 2578053 h 2578053"/>
                      <a:gd name="connsiteX17" fmla="*/ 0 w 3045299"/>
                      <a:gd name="connsiteY17" fmla="*/ 2139784 h 2578053"/>
                      <a:gd name="connsiteX18" fmla="*/ 0 w 3045299"/>
                      <a:gd name="connsiteY18" fmla="*/ 1701515 h 2578053"/>
                      <a:gd name="connsiteX19" fmla="*/ 0 w 3045299"/>
                      <a:gd name="connsiteY19" fmla="*/ 1263246 h 2578053"/>
                      <a:gd name="connsiteX20" fmla="*/ 0 w 3045299"/>
                      <a:gd name="connsiteY20" fmla="*/ 696074 h 2578053"/>
                      <a:gd name="connsiteX21" fmla="*/ 0 w 3045299"/>
                      <a:gd name="connsiteY21" fmla="*/ 0 h 2578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045299" h="2578053" fill="none" extrusionOk="0">
                        <a:moveTo>
                          <a:pt x="0" y="0"/>
                        </a:moveTo>
                        <a:cubicBezTo>
                          <a:pt x="239406" y="-24310"/>
                          <a:pt x="384251" y="21238"/>
                          <a:pt x="568456" y="0"/>
                        </a:cubicBezTo>
                        <a:cubicBezTo>
                          <a:pt x="752661" y="-21238"/>
                          <a:pt x="937422" y="40923"/>
                          <a:pt x="1106459" y="0"/>
                        </a:cubicBezTo>
                        <a:cubicBezTo>
                          <a:pt x="1275496" y="-40923"/>
                          <a:pt x="1368149" y="6684"/>
                          <a:pt x="1614008" y="0"/>
                        </a:cubicBezTo>
                        <a:cubicBezTo>
                          <a:pt x="1859867" y="-6684"/>
                          <a:pt x="1921947" y="30969"/>
                          <a:pt x="2121558" y="0"/>
                        </a:cubicBezTo>
                        <a:cubicBezTo>
                          <a:pt x="2321169" y="-30969"/>
                          <a:pt x="2697710" y="20718"/>
                          <a:pt x="3045299" y="0"/>
                        </a:cubicBezTo>
                        <a:cubicBezTo>
                          <a:pt x="3104903" y="246993"/>
                          <a:pt x="3045041" y="418312"/>
                          <a:pt x="3045299" y="541391"/>
                        </a:cubicBezTo>
                        <a:cubicBezTo>
                          <a:pt x="3045557" y="664470"/>
                          <a:pt x="3009603" y="869526"/>
                          <a:pt x="3045299" y="1005441"/>
                        </a:cubicBezTo>
                        <a:cubicBezTo>
                          <a:pt x="3080995" y="1141356"/>
                          <a:pt x="2995131" y="1377513"/>
                          <a:pt x="3045299" y="1546832"/>
                        </a:cubicBezTo>
                        <a:cubicBezTo>
                          <a:pt x="3095467" y="1716151"/>
                          <a:pt x="3021908" y="1877568"/>
                          <a:pt x="3045299" y="1985101"/>
                        </a:cubicBezTo>
                        <a:cubicBezTo>
                          <a:pt x="3068690" y="2092634"/>
                          <a:pt x="3000179" y="2310833"/>
                          <a:pt x="3045299" y="2578053"/>
                        </a:cubicBezTo>
                        <a:cubicBezTo>
                          <a:pt x="2856518" y="2625846"/>
                          <a:pt x="2790876" y="2530988"/>
                          <a:pt x="2598655" y="2578053"/>
                        </a:cubicBezTo>
                        <a:cubicBezTo>
                          <a:pt x="2406434" y="2625118"/>
                          <a:pt x="2185440" y="2541023"/>
                          <a:pt x="2030199" y="2578053"/>
                        </a:cubicBezTo>
                        <a:cubicBezTo>
                          <a:pt x="1874958" y="2615083"/>
                          <a:pt x="1733845" y="2569679"/>
                          <a:pt x="1553102" y="2578053"/>
                        </a:cubicBezTo>
                        <a:cubicBezTo>
                          <a:pt x="1372359" y="2586427"/>
                          <a:pt x="1130199" y="2550931"/>
                          <a:pt x="984647" y="2578053"/>
                        </a:cubicBezTo>
                        <a:cubicBezTo>
                          <a:pt x="839096" y="2605175"/>
                          <a:pt x="628105" y="2541629"/>
                          <a:pt x="538003" y="2578053"/>
                        </a:cubicBezTo>
                        <a:cubicBezTo>
                          <a:pt x="447901" y="2614477"/>
                          <a:pt x="216198" y="2577065"/>
                          <a:pt x="0" y="2578053"/>
                        </a:cubicBezTo>
                        <a:cubicBezTo>
                          <a:pt x="-9439" y="2433526"/>
                          <a:pt x="7730" y="2244686"/>
                          <a:pt x="0" y="2139784"/>
                        </a:cubicBezTo>
                        <a:cubicBezTo>
                          <a:pt x="-7730" y="2034882"/>
                          <a:pt x="1302" y="1815154"/>
                          <a:pt x="0" y="1701515"/>
                        </a:cubicBezTo>
                        <a:cubicBezTo>
                          <a:pt x="-1302" y="1587876"/>
                          <a:pt x="20652" y="1372142"/>
                          <a:pt x="0" y="1263246"/>
                        </a:cubicBezTo>
                        <a:cubicBezTo>
                          <a:pt x="-20652" y="1154350"/>
                          <a:pt x="3714" y="978156"/>
                          <a:pt x="0" y="696074"/>
                        </a:cubicBezTo>
                        <a:cubicBezTo>
                          <a:pt x="-3714" y="413992"/>
                          <a:pt x="49783" y="168167"/>
                          <a:pt x="0" y="0"/>
                        </a:cubicBezTo>
                        <a:close/>
                      </a:path>
                      <a:path w="3045299" h="2578053" stroke="0" extrusionOk="0">
                        <a:moveTo>
                          <a:pt x="0" y="0"/>
                        </a:moveTo>
                        <a:cubicBezTo>
                          <a:pt x="178983" y="-55177"/>
                          <a:pt x="355650" y="34864"/>
                          <a:pt x="477097" y="0"/>
                        </a:cubicBezTo>
                        <a:cubicBezTo>
                          <a:pt x="598544" y="-34864"/>
                          <a:pt x="806215" y="36363"/>
                          <a:pt x="893288" y="0"/>
                        </a:cubicBezTo>
                        <a:cubicBezTo>
                          <a:pt x="980361" y="-36363"/>
                          <a:pt x="1316161" y="50236"/>
                          <a:pt x="1461744" y="0"/>
                        </a:cubicBezTo>
                        <a:cubicBezTo>
                          <a:pt x="1607327" y="-50236"/>
                          <a:pt x="1791399" y="41030"/>
                          <a:pt x="1938840" y="0"/>
                        </a:cubicBezTo>
                        <a:cubicBezTo>
                          <a:pt x="2086281" y="-41030"/>
                          <a:pt x="2178515" y="38577"/>
                          <a:pt x="2415937" y="0"/>
                        </a:cubicBezTo>
                        <a:cubicBezTo>
                          <a:pt x="2653359" y="-38577"/>
                          <a:pt x="2794370" y="40086"/>
                          <a:pt x="3045299" y="0"/>
                        </a:cubicBezTo>
                        <a:cubicBezTo>
                          <a:pt x="3086804" y="184531"/>
                          <a:pt x="3031444" y="308832"/>
                          <a:pt x="3045299" y="464050"/>
                        </a:cubicBezTo>
                        <a:cubicBezTo>
                          <a:pt x="3059154" y="619268"/>
                          <a:pt x="2985859" y="829358"/>
                          <a:pt x="3045299" y="979660"/>
                        </a:cubicBezTo>
                        <a:cubicBezTo>
                          <a:pt x="3104739" y="1129962"/>
                          <a:pt x="3026603" y="1326032"/>
                          <a:pt x="3045299" y="1443710"/>
                        </a:cubicBezTo>
                        <a:cubicBezTo>
                          <a:pt x="3063995" y="1561388"/>
                          <a:pt x="3021653" y="1692325"/>
                          <a:pt x="3045299" y="1907759"/>
                        </a:cubicBezTo>
                        <a:cubicBezTo>
                          <a:pt x="3068945" y="2123193"/>
                          <a:pt x="2985034" y="2333166"/>
                          <a:pt x="3045299" y="2578053"/>
                        </a:cubicBezTo>
                        <a:cubicBezTo>
                          <a:pt x="2846504" y="2593924"/>
                          <a:pt x="2722023" y="2572322"/>
                          <a:pt x="2507296" y="2578053"/>
                        </a:cubicBezTo>
                        <a:cubicBezTo>
                          <a:pt x="2292569" y="2583784"/>
                          <a:pt x="2169435" y="2513403"/>
                          <a:pt x="1938840" y="2578053"/>
                        </a:cubicBezTo>
                        <a:cubicBezTo>
                          <a:pt x="1708245" y="2642703"/>
                          <a:pt x="1491876" y="2549817"/>
                          <a:pt x="1370385" y="2578053"/>
                        </a:cubicBezTo>
                        <a:cubicBezTo>
                          <a:pt x="1248894" y="2606289"/>
                          <a:pt x="1133144" y="2536594"/>
                          <a:pt x="923741" y="2578053"/>
                        </a:cubicBezTo>
                        <a:cubicBezTo>
                          <a:pt x="714338" y="2619512"/>
                          <a:pt x="323108" y="2532601"/>
                          <a:pt x="0" y="2578053"/>
                        </a:cubicBezTo>
                        <a:cubicBezTo>
                          <a:pt x="-47306" y="2323783"/>
                          <a:pt x="60737" y="2263281"/>
                          <a:pt x="0" y="2010881"/>
                        </a:cubicBezTo>
                        <a:cubicBezTo>
                          <a:pt x="-60737" y="1758481"/>
                          <a:pt x="39227" y="1719813"/>
                          <a:pt x="0" y="1572612"/>
                        </a:cubicBezTo>
                        <a:cubicBezTo>
                          <a:pt x="-39227" y="1425411"/>
                          <a:pt x="25437" y="1255478"/>
                          <a:pt x="0" y="1108563"/>
                        </a:cubicBezTo>
                        <a:cubicBezTo>
                          <a:pt x="-25437" y="961648"/>
                          <a:pt x="13858" y="747405"/>
                          <a:pt x="0" y="644513"/>
                        </a:cubicBezTo>
                        <a:cubicBezTo>
                          <a:pt x="-13858" y="541621"/>
                          <a:pt x="73822" y="2046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870EB-B58B-36FA-A756-BC5341947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523" t="13526" r="31342" b="17129"/>
          <a:stretch/>
        </p:blipFill>
        <p:spPr>
          <a:xfrm>
            <a:off x="6010154" y="3659017"/>
            <a:ext cx="389942" cy="6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المستند الأكاديمي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26284_TF03431380.potx" id="{97C39908-987C-48CE-9DCE-0082B5516BCC}" vid="{9F27BE63-CF26-4B9F-B3CD-2F90624ADC47}"/>
    </a:ext>
  </a:extLst>
</a:theme>
</file>

<file path=ppt/theme/theme2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أكاديمي بتصميم يحمل خطاً وشريطاً (شاشة عريضة)</Template>
  <TotalTime>0</TotalTime>
  <Words>123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Euphemia</vt:lpstr>
      <vt:lpstr>Sakkal Majalla</vt:lpstr>
      <vt:lpstr>Tahoma</vt:lpstr>
      <vt:lpstr>Times New Roman</vt:lpstr>
      <vt:lpstr>Wingdings</vt:lpstr>
      <vt:lpstr>المستند الأكاديمي 16x9</vt:lpstr>
      <vt:lpstr>PowerPoint Presentation</vt:lpstr>
      <vt:lpstr>Outlines المحاور الرئيسية </vt:lpstr>
      <vt:lpstr>Outlines المحاور الرئيسية </vt:lpstr>
      <vt:lpstr>شكرا على حسن الاستماع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2019-05-09T09:10:59Z</dcterms:created>
  <dcterms:modified xsi:type="dcterms:W3CDTF">2023-09-15T10:34:05Z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