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ar-L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76" d="100"/>
          <a:sy n="76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6947C3E-F464-4BC0-A18B-89D6B459711D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L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AC3041-94D6-475B-84F9-A6E7D4AF10D3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128760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L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3041-94D6-475B-84F9-A6E7D4AF10D3}" type="slidenum">
              <a:rPr lang="ar-LY" smtClean="0"/>
              <a:t>3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305955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3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60907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4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99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410676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23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27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40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12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382215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83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56972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1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27397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5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265169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E7D73-4BD3-4080-BCFB-A9549B3E1398}" type="datetimeFigureOut">
              <a:rPr lang="ar-LY" smtClean="0"/>
              <a:t>29/10/1445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1896DC-56C9-4D4D-9058-C8B6C99C59B8}" type="slidenum">
              <a:rPr lang="ar-LY" smtClean="0"/>
              <a:t>‹#›</a:t>
            </a:fld>
            <a:endParaRPr lang="ar-LY"/>
          </a:p>
        </p:txBody>
      </p:sp>
    </p:spTree>
    <p:extLst>
      <p:ext uri="{BB962C8B-B14F-4D97-AF65-F5344CB8AC3E}">
        <p14:creationId xmlns:p14="http://schemas.microsoft.com/office/powerpoint/2010/main" val="406492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6188" y="616156"/>
            <a:ext cx="73235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L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المؤتمر الدولي </a:t>
            </a:r>
            <a:r>
              <a:rPr lang="ar-S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السا</a:t>
            </a:r>
            <a:r>
              <a:rPr lang="ar-LY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بع للعلوم والتكنولوجيا</a:t>
            </a:r>
          </a:p>
          <a:p>
            <a:pPr lvl="0"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Conference of Science and  Technology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786" y="604768"/>
            <a:ext cx="1289264" cy="1115726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34182ECD-6F1D-403F-9BF0-6E5C692BADA1}"/>
              </a:ext>
            </a:extLst>
          </p:cNvPr>
          <p:cNvSpPr txBox="1"/>
          <p:nvPr/>
        </p:nvSpPr>
        <p:spPr>
          <a:xfrm>
            <a:off x="1235089" y="2569864"/>
            <a:ext cx="9527850" cy="523875"/>
          </a:xfrm>
          <a:prstGeom prst="rect">
            <a:avLst/>
          </a:prstGeom>
          <a:solidFill>
            <a:srgbClr val="D97828">
              <a:lumMod val="20000"/>
              <a:lumOff val="80000"/>
            </a:srgbClr>
          </a:solidFill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/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العرض:</a:t>
            </a:r>
            <a:endParaRPr kumimoji="0" lang="en-US" sz="2800" b="1" i="0" u="none" strike="noStrike" kern="0" cap="none" spc="0" normalizeH="0" baseline="0" noProof="0" dirty="0">
              <a:ln/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Folded Corner 10">
            <a:extLst>
              <a:ext uri="{FF2B5EF4-FFF2-40B4-BE49-F238E27FC236}">
                <a16:creationId xmlns:a16="http://schemas.microsoft.com/office/drawing/2014/main" xmlns="" id="{6C4977CA-9B9E-41CB-8435-572793DBAE2B}"/>
              </a:ext>
            </a:extLst>
          </p:cNvPr>
          <p:cNvSpPr/>
          <p:nvPr/>
        </p:nvSpPr>
        <p:spPr>
          <a:xfrm>
            <a:off x="1967140" y="3759298"/>
            <a:ext cx="8546137" cy="1219200"/>
          </a:xfrm>
          <a:prstGeom prst="foldedCorner">
            <a:avLst/>
          </a:prstGeom>
          <a:solidFill>
            <a:srgbClr val="DADADA"/>
          </a:solidFill>
          <a:ln w="15875" cap="flat" cmpd="sng" algn="ctr">
            <a:solidFill>
              <a:srgbClr val="C5AB66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>
                <a:ln/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أسماء المؤلفين: </a:t>
            </a:r>
            <a:endParaRPr kumimoji="0" lang="en-US" sz="2800" b="1" i="0" u="none" strike="noStrike" kern="0" cap="none" spc="0" normalizeH="0" baseline="0" noProof="0" dirty="0">
              <a:ln/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3803" y="577748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ar-LY" sz="2400" b="1" kern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الجهات التابع لها المؤلفين :</a:t>
            </a:r>
            <a:endParaRPr lang="en-US" sz="2400" b="1" kern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defRPr/>
            </a:pPr>
            <a:endParaRPr lang="en-US" sz="2400" b="1" kern="0" dirty="0">
              <a:solidFill>
                <a:srgbClr val="D97828">
                  <a:lumMod val="75000"/>
                </a:srgb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ستطيل 10">
            <a:extLst>
              <a:ext uri="{FF2B5EF4-FFF2-40B4-BE49-F238E27FC236}">
                <a16:creationId xmlns:a16="http://schemas.microsoft.com/office/drawing/2014/main" xmlns="" id="{5992E189-4978-4916-B92A-2899D108FF36}"/>
              </a:ext>
            </a:extLst>
          </p:cNvPr>
          <p:cNvSpPr/>
          <p:nvPr/>
        </p:nvSpPr>
        <p:spPr>
          <a:xfrm>
            <a:off x="603811" y="5469260"/>
            <a:ext cx="1507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2024</a:t>
            </a:r>
            <a:endParaRPr lang="ar-LY" dirty="0">
              <a:latin typeface="Garamond" panose="02020404030301010803"/>
              <a:cs typeface="Times New Roman" panose="02020603050405020304" pitchFamily="18" charset="0"/>
            </a:endParaRPr>
          </a:p>
        </p:txBody>
      </p:sp>
      <p:sp>
        <p:nvSpPr>
          <p:cNvPr id="8" name="مستطيل 9">
            <a:extLst>
              <a:ext uri="{FF2B5EF4-FFF2-40B4-BE49-F238E27FC236}">
                <a16:creationId xmlns:a16="http://schemas.microsoft.com/office/drawing/2014/main" xmlns="" id="{3ABBC463-AC74-4CF5-B15E-79FCD67F36D5}"/>
              </a:ext>
            </a:extLst>
          </p:cNvPr>
          <p:cNvSpPr/>
          <p:nvPr/>
        </p:nvSpPr>
        <p:spPr>
          <a:xfrm>
            <a:off x="533508" y="5854511"/>
            <a:ext cx="223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Garamond" panose="02020404030301010803"/>
              </a:rPr>
              <a:t>Email: </a:t>
            </a:r>
          </a:p>
        </p:txBody>
      </p:sp>
    </p:spTree>
    <p:extLst>
      <p:ext uri="{BB962C8B-B14F-4D97-AF65-F5344CB8AC3E}">
        <p14:creationId xmlns:p14="http://schemas.microsoft.com/office/powerpoint/2010/main" val="20420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940" y="666806"/>
            <a:ext cx="6154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kern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Outlines</a:t>
            </a:r>
            <a:r>
              <a:rPr kumimoji="0" lang="ar-SA" sz="3600" b="1" i="0" u="none" strike="noStrike" kern="0" cap="none" spc="0" normalizeH="0" baseline="0" noProof="0" dirty="0" smtClean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kumimoji="0" lang="ar-SA" sz="3600" b="1" i="0" u="none" strike="noStrike" kern="0" cap="none" spc="0" normalizeH="0" baseline="0" noProof="0" dirty="0" smtClean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kumimoji="0" lang="ar-SA" sz="3600" b="1" i="0" u="none" strike="noStrike" kern="0" cap="none" spc="0" normalizeH="0" baseline="0" noProof="0" dirty="0" smtClean="0">
                <a:ln w="3175" cmpd="sng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المحاور الرئيسية</a:t>
            </a:r>
            <a:r>
              <a:rPr kumimoji="0" lang="en-US" sz="36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 w="3175" cmpd="sng"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kumimoji="0" lang="ar-LY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55" y="666806"/>
            <a:ext cx="1225636" cy="10617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214548"/>
            <a:ext cx="10982527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None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Tx/>
              <a:buNone/>
              <a:tabLst/>
              <a:defRPr/>
            </a:pPr>
            <a:r>
              <a:rPr kumimoji="0" lang="ar-LY" altLang="en-US" sz="28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kumimoji="0" lang="ar-LY" alt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ملاحظات عامة </a:t>
            </a:r>
            <a:endParaRPr kumimoji="0" lang="ar-LY" sz="28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أن لا تتجاوز مدة العرض </a:t>
            </a:r>
            <a:r>
              <a:rPr kumimoji="0" lang="ar-SA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خمسة</a:t>
            </a: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عشر دقيقة  ( 10</a:t>
            </a:r>
            <a:r>
              <a:rPr kumimoji="0" lang="ar-LY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دقائق للعرض+ 5 دقائق للرد على الأسئلة</a:t>
            </a: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تكون المناقشة خلال خمس دقائق فقط</a:t>
            </a: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يمكن للباحث تنسيق شرائح العرض وفق ما يراه مناسب لتقديم عرضه</a:t>
            </a:r>
          </a:p>
          <a:p>
            <a:pPr marL="627063" marR="0" lvl="0" indent="-271463" defTabSz="4572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Wingdings" pitchFamily="2" charset="2"/>
              <a:buChar char="q"/>
              <a:tabLst/>
              <a:defRPr/>
            </a:pPr>
            <a:r>
              <a:rPr kumimoji="0" lang="ar-LY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أن يحتوي العرض في نهايته على بعض التوصيات </a:t>
            </a:r>
            <a:endParaRPr kumimoji="0" lang="ar-LY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410" y="6119301"/>
            <a:ext cx="108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1600" b="1" dirty="0">
                <a:solidFill>
                  <a:srgbClr val="D97828">
                    <a:lumMod val="75000"/>
                  </a:srgbClr>
                </a:solidFill>
                <a:latin typeface="Garamond" panose="02020404030301010803"/>
              </a:rPr>
              <a:t>ICST 2024</a:t>
            </a:r>
            <a:endParaRPr lang="ar-SA" sz="1600" b="1" dirty="0">
              <a:solidFill>
                <a:srgbClr val="D97828">
                  <a:lumMod val="75000"/>
                </a:srgbClr>
              </a:solidFill>
              <a:latin typeface="Garamond" panose="0202040403030101080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9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20454" y="744138"/>
            <a:ext cx="9601196" cy="1303867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en-US" sz="4000" kern="0" dirty="0" smtClean="0">
                <a:solidFill>
                  <a:schemeClr val="tx1"/>
                </a:solidFill>
                <a:ea typeface="+mn-ea"/>
                <a:cs typeface="+mn-cs"/>
              </a:rPr>
              <a:t>Outlines</a:t>
            </a:r>
            <a:r>
              <a:rPr lang="ar-SA" sz="4000" kern="0" dirty="0">
                <a:solidFill>
                  <a:schemeClr val="tx1"/>
                </a:solidFill>
                <a:ea typeface="+mn-ea"/>
                <a:cs typeface="Times New Roman"/>
              </a:rPr>
              <a:t/>
            </a:r>
            <a:br>
              <a:rPr lang="ar-SA" sz="4000" kern="0" dirty="0">
                <a:solidFill>
                  <a:schemeClr val="tx1"/>
                </a:solidFill>
                <a:ea typeface="+mn-ea"/>
                <a:cs typeface="Times New Roman"/>
              </a:rPr>
            </a:br>
            <a:r>
              <a:rPr lang="ar-SA" sz="4000" b="1" kern="0" dirty="0">
                <a:solidFill>
                  <a:schemeClr val="tx1"/>
                </a:solidFill>
                <a:ea typeface="+mn-ea"/>
                <a:cs typeface="PT Bold Heading" pitchFamily="2" charset="-78"/>
              </a:rPr>
              <a:t>المحاور </a:t>
            </a:r>
            <a:r>
              <a:rPr lang="ar-SA" sz="4000" b="1" kern="0" dirty="0" smtClean="0">
                <a:solidFill>
                  <a:schemeClr val="tx1"/>
                </a:solidFill>
                <a:ea typeface="+mn-ea"/>
                <a:cs typeface="PT Bold Heading" pitchFamily="2" charset="-78"/>
              </a:rPr>
              <a:t>الرئيسية</a:t>
            </a:r>
            <a:endParaRPr lang="ar-LY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4" y="2542784"/>
            <a:ext cx="9601196" cy="3620022"/>
          </a:xfrm>
        </p:spPr>
        <p:txBody>
          <a:bodyPr/>
          <a:lstStyle/>
          <a:p>
            <a:endParaRPr lang="ar-LY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025" y="673727"/>
            <a:ext cx="1227550" cy="10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3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751964"/>
            <a:ext cx="10764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المؤتمر الدولي الس</a:t>
            </a:r>
            <a:r>
              <a:rPr lang="ar-L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ابع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 للعلوم والتكنولوجيا</a:t>
            </a:r>
          </a:p>
          <a:p>
            <a:pPr lvl="0" algn="ctr"/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7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th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/>
              </a:rPr>
              <a:t> International Conference on Science and  Technology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9155" y="2145406"/>
            <a:ext cx="809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3175" cmpd="sng">
                  <a:noFill/>
                </a:ln>
                <a:effectLst/>
                <a:uLnTx/>
                <a:uFillTx/>
                <a:latin typeface="Garamond" panose="02020404030301010803"/>
                <a:cs typeface="PT Bold Heading" pitchFamily="2" charset="-78"/>
              </a:rPr>
              <a:t>Than you for your attention</a:t>
            </a:r>
            <a:endParaRPr kumimoji="0" lang="ar-LY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575" y="2838456"/>
            <a:ext cx="3076630" cy="2790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03053" y="5741157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2800" b="1" dirty="0">
                <a:latin typeface="Garamond" panose="02020404030301010803"/>
                <a:cs typeface="Times New Roman" panose="02020603050405020304" pitchFamily="18" charset="0"/>
              </a:rPr>
              <a:t>اكتوبر 202</a:t>
            </a:r>
            <a:r>
              <a:rPr lang="ar-LY" sz="2800" b="1" dirty="0">
                <a:latin typeface="Garamond" panose="02020404030301010803"/>
                <a:cs typeface="Times New Roman" panose="02020603050405020304" pitchFamily="18" charset="0"/>
              </a:rPr>
              <a:t>4</a:t>
            </a:r>
            <a:r>
              <a:rPr lang="ar-SA" sz="2800" b="1" dirty="0">
                <a:latin typeface="Garamond" panose="02020404030301010803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55" y="666806"/>
            <a:ext cx="1225636" cy="10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88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92A322A3-60B8-4F33-8C68-6E0A4F9252FB}" vid="{B643819C-CF7F-4A96-B7D5-8F0F8096A8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</TotalTime>
  <Words>108</Words>
  <Application>Microsoft Office PowerPoint</Application>
  <PresentationFormat>مخصص</PresentationFormat>
  <Paragraphs>21</Paragraphs>
  <Slides>4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Theme1</vt:lpstr>
      <vt:lpstr>عرض تقديمي في PowerPoint</vt:lpstr>
      <vt:lpstr>عرض تقديمي في PowerPoint</vt:lpstr>
      <vt:lpstr>Outlines المحاور الرئيسية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Maher</cp:lastModifiedBy>
  <cp:revision>7</cp:revision>
  <dcterms:created xsi:type="dcterms:W3CDTF">2024-05-06T19:14:10Z</dcterms:created>
  <dcterms:modified xsi:type="dcterms:W3CDTF">2024-05-07T18:11:32Z</dcterms:modified>
</cp:coreProperties>
</file>