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7" d="100"/>
          <a:sy n="57" d="100"/>
        </p:scale>
        <p:origin x="6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947C3E-F464-4BC0-A18B-89D6B459711D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AC3041-94D6-475B-84F9-A6E7D4AF10D3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12876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3041-94D6-475B-84F9-A6E7D4AF10D3}" type="slidenum">
              <a:rPr lang="ar-LY" smtClean="0"/>
              <a:t>3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0595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6090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9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10676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7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82215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5697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739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5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65169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93C1F9"/>
            </a:gs>
            <a:gs pos="71000">
              <a:schemeClr val="accent3">
                <a:lumMod val="60000"/>
                <a:lumOff val="40000"/>
              </a:schemeClr>
            </a:gs>
            <a:gs pos="86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E7D73-4BD3-4080-BCFB-A9549B3E1398}" type="datetimeFigureOut">
              <a:rPr lang="ar-LY" smtClean="0"/>
              <a:t>26/03/1447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064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188" y="616156"/>
            <a:ext cx="73235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المؤتمر الدولي </a:t>
            </a:r>
            <a:r>
              <a:rPr lang="ar-S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LY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ثامن للعلوم </a:t>
            </a:r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والتكنولوجيا</a:t>
            </a:r>
          </a:p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of Science and  Technology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39" y="474139"/>
            <a:ext cx="1716264" cy="1716264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34182ECD-6F1D-403F-9BF0-6E5C692BADA1}"/>
              </a:ext>
            </a:extLst>
          </p:cNvPr>
          <p:cNvSpPr txBox="1"/>
          <p:nvPr/>
        </p:nvSpPr>
        <p:spPr>
          <a:xfrm>
            <a:off x="1235089" y="2569864"/>
            <a:ext cx="9527850" cy="523875"/>
          </a:xfrm>
          <a:prstGeom prst="rect">
            <a:avLst/>
          </a:prstGeom>
          <a:solidFill>
            <a:srgbClr val="93C1F9"/>
          </a:solidFill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العرض: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Folded Corner 10">
            <a:extLst>
              <a:ext uri="{FF2B5EF4-FFF2-40B4-BE49-F238E27FC236}">
                <a16:creationId xmlns:a16="http://schemas.microsoft.com/office/drawing/2014/main" xmlns="" id="{6C4977CA-9B9E-41CB-8435-572793DBAE2B}"/>
              </a:ext>
            </a:extLst>
          </p:cNvPr>
          <p:cNvSpPr/>
          <p:nvPr/>
        </p:nvSpPr>
        <p:spPr>
          <a:xfrm>
            <a:off x="1967140" y="3759298"/>
            <a:ext cx="8546137" cy="1219200"/>
          </a:xfrm>
          <a:prstGeom prst="foldedCorner">
            <a:avLst/>
          </a:prstGeom>
          <a:solidFill>
            <a:srgbClr val="DADADA"/>
          </a:solidFill>
          <a:ln w="15875" cap="flat" cmpd="sng" algn="ctr">
            <a:solidFill>
              <a:srgbClr val="93C1F9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المؤلفين: 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3803" y="57774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ar-LY" sz="2400" b="1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التابع لها المؤلفين :</a:t>
            </a:r>
            <a:endParaRPr lang="en-US" sz="24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defRPr/>
            </a:pPr>
            <a:endParaRPr lang="en-US" sz="2400" b="1" kern="0" dirty="0">
              <a:solidFill>
                <a:srgbClr val="D97828">
                  <a:lumMod val="75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10">
            <a:extLst>
              <a:ext uri="{FF2B5EF4-FFF2-40B4-BE49-F238E27FC236}">
                <a16:creationId xmlns:a16="http://schemas.microsoft.com/office/drawing/2014/main" xmlns="" id="{5992E189-4978-4916-B92A-2899D108FF36}"/>
              </a:ext>
            </a:extLst>
          </p:cNvPr>
          <p:cNvSpPr/>
          <p:nvPr/>
        </p:nvSpPr>
        <p:spPr>
          <a:xfrm>
            <a:off x="603811" y="5469260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ar-LY" dirty="0"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3ABBC463-AC74-4CF5-B15E-79FCD67F36D5}"/>
              </a:ext>
            </a:extLst>
          </p:cNvPr>
          <p:cNvSpPr/>
          <p:nvPr/>
        </p:nvSpPr>
        <p:spPr>
          <a:xfrm>
            <a:off x="533508" y="5854511"/>
            <a:ext cx="22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Garamond" panose="02020404030301010803"/>
              </a:rPr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0420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940" y="666806"/>
            <a:ext cx="6154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Outlines</a:t>
            </a:r>
            <a: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الرئيسية</a:t>
            </a:r>
            <a:r>
              <a:rPr kumimoji="0" lang="en-US" sz="36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7" y="579718"/>
            <a:ext cx="1457864" cy="1457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118" y="1571387"/>
            <a:ext cx="10982527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Tx/>
              <a:buNone/>
              <a:tabLst/>
              <a:defRPr/>
            </a:pPr>
            <a:r>
              <a:rPr kumimoji="0" lang="ar-LY" altLang="en-US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LY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عامة </a:t>
            </a:r>
            <a:endParaRPr kumimoji="0" lang="ar-LY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لا تتجاوز مدة العرض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خمسة</a:t>
            </a: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عشر دقيقة  ( 10</a:t>
            </a:r>
            <a:r>
              <a:rPr kumimoji="0" lang="ar-LY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دقائق للعرض+ 5 دقائق للرد على الأسئلة</a:t>
            </a: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تكون المناقشة خلال خمس دقائق فقط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يمكن للباحث تنسيق شرائح العرض وفق ما يراه مناسب لتقديم عرضه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3C1F9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يحتوي العرض في نهايته على بعض التوصيات </a:t>
            </a: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410" y="6119301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1600" b="1" dirty="0">
                <a:solidFill>
                  <a:srgbClr val="D97828">
                    <a:lumMod val="75000"/>
                  </a:srgbClr>
                </a:solidFill>
                <a:latin typeface="Garamond" panose="02020404030301010803"/>
              </a:rPr>
              <a:t>ICST </a:t>
            </a:r>
            <a:r>
              <a:rPr lang="en-US" sz="1600" b="1" dirty="0" smtClean="0">
                <a:solidFill>
                  <a:srgbClr val="D97828">
                    <a:lumMod val="75000"/>
                  </a:srgbClr>
                </a:solidFill>
                <a:latin typeface="Garamond" panose="02020404030301010803"/>
              </a:rPr>
              <a:t>2025</a:t>
            </a:r>
            <a:endParaRPr lang="ar-SA" sz="1600" b="1" dirty="0">
              <a:solidFill>
                <a:srgbClr val="D97828">
                  <a:lumMod val="75000"/>
                </a:srgbClr>
              </a:solidFill>
              <a:latin typeface="Garamond" panose="020204040303010108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0454" y="744138"/>
            <a:ext cx="9601196" cy="130386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4000" kern="0" dirty="0" smtClean="0">
                <a:solidFill>
                  <a:schemeClr val="tx1"/>
                </a:solidFill>
                <a:ea typeface="+mn-ea"/>
                <a:cs typeface="+mn-cs"/>
              </a:rPr>
              <a:t>Outlines</a:t>
            </a:r>
            <a:r>
              <a:rPr lang="ar-SA" sz="4000" kern="0" dirty="0">
                <a:solidFill>
                  <a:schemeClr val="tx1"/>
                </a:solidFill>
                <a:ea typeface="+mn-ea"/>
                <a:cs typeface="Times New Roman"/>
              </a:rPr>
              <a:t/>
            </a:r>
            <a:br>
              <a:rPr lang="ar-SA" sz="4000" kern="0" dirty="0">
                <a:solidFill>
                  <a:schemeClr val="tx1"/>
                </a:solidFill>
                <a:ea typeface="+mn-ea"/>
                <a:cs typeface="Times New Roman"/>
              </a:rPr>
            </a:br>
            <a:r>
              <a:rPr lang="ar-SA" sz="4000" b="1" kern="0" dirty="0">
                <a:solidFill>
                  <a:schemeClr val="tx1"/>
                </a:solidFill>
                <a:ea typeface="+mn-ea"/>
                <a:cs typeface="PT Bold Heading" pitchFamily="2" charset="-78"/>
              </a:rPr>
              <a:t>المحاور </a:t>
            </a:r>
            <a:r>
              <a:rPr lang="ar-SA" sz="4000" b="1" kern="0" dirty="0" smtClean="0">
                <a:solidFill>
                  <a:schemeClr val="tx1"/>
                </a:solidFill>
                <a:ea typeface="+mn-ea"/>
                <a:cs typeface="PT Bold Heading" pitchFamily="2" charset="-78"/>
              </a:rPr>
              <a:t>الرئيسية</a:t>
            </a:r>
            <a:endParaRPr lang="ar-LY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4" y="2542784"/>
            <a:ext cx="9601196" cy="3620022"/>
          </a:xfrm>
        </p:spPr>
        <p:txBody>
          <a:bodyPr/>
          <a:lstStyle/>
          <a:p>
            <a:pPr>
              <a:buClr>
                <a:srgbClr val="93C1F9"/>
              </a:buClr>
              <a:buFont typeface="Arial" panose="020B0604020202020204" pitchFamily="34" charset="0"/>
              <a:buChar char="•"/>
            </a:pPr>
            <a:endParaRPr lang="ar-LY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41" y="533787"/>
            <a:ext cx="1514218" cy="15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51964"/>
            <a:ext cx="1076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المؤتمر الدولي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</a:t>
            </a:r>
            <a:r>
              <a:rPr lang="ar-L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ثامن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للعلوم 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والتكنولوجيا</a:t>
            </a:r>
          </a:p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8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International Conference on Science and  Technology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9155" y="2145406"/>
            <a:ext cx="809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Garamond" panose="02020404030301010803"/>
                <a:cs typeface="PT Bold Heading" pitchFamily="2" charset="-78"/>
              </a:rPr>
              <a:t>Than you for your attention</a:t>
            </a: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80" y="2664284"/>
            <a:ext cx="3223308" cy="32233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380" y="5741157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latin typeface="Garamond" panose="02020404030301010803"/>
                <a:cs typeface="Times New Roman" panose="02020603050405020304" pitchFamily="18" charset="0"/>
              </a:rPr>
              <a:t>اكتوبر </a:t>
            </a:r>
            <a:r>
              <a:rPr lang="en-US" sz="2800" b="1" dirty="0" smtClean="0">
                <a:latin typeface="Garamond" panose="02020404030301010803"/>
                <a:cs typeface="Times New Roman" panose="02020603050405020304" pitchFamily="18" charset="0"/>
              </a:rPr>
              <a:t>2025</a:t>
            </a:r>
            <a:endParaRPr lang="ar-SA" sz="2800" b="1" dirty="0">
              <a:latin typeface="Garamond" panose="02020404030301010803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33" y="579719"/>
            <a:ext cx="1468748" cy="14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2A322A3-60B8-4F33-8C68-6E0A4F9252FB}" vid="{B643819C-CF7F-4A96-B7D5-8F0F8096A8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</TotalTime>
  <Words>107</Words>
  <Application>Microsoft Office PowerPoint</Application>
  <PresentationFormat>ملء الشاشة</PresentationFormat>
  <Paragraphs>21</Paragraphs>
  <Slides>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2" baseType="lpstr">
      <vt:lpstr>Arial</vt:lpstr>
      <vt:lpstr>Calibri</vt:lpstr>
      <vt:lpstr>Garamond</vt:lpstr>
      <vt:lpstr>PT Bold Heading</vt:lpstr>
      <vt:lpstr>Sakkal Majalla</vt:lpstr>
      <vt:lpstr>Times New Roman</vt:lpstr>
      <vt:lpstr>Wingdings</vt:lpstr>
      <vt:lpstr>Theme1</vt:lpstr>
      <vt:lpstr>عرض تقديمي في PowerPoint</vt:lpstr>
      <vt:lpstr>عرض تقديمي في PowerPoint</vt:lpstr>
      <vt:lpstr>Outlines المحاور الرئيسية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حساب Microsoft</cp:lastModifiedBy>
  <cp:revision>13</cp:revision>
  <dcterms:created xsi:type="dcterms:W3CDTF">2024-05-06T19:14:10Z</dcterms:created>
  <dcterms:modified xsi:type="dcterms:W3CDTF">2025-09-18T06:31:56Z</dcterms:modified>
</cp:coreProperties>
</file>