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357" autoAdjust="0"/>
  </p:normalViewPr>
  <p:slideViewPr>
    <p:cSldViewPr snapToGrid="0">
      <p:cViewPr varScale="1">
        <p:scale>
          <a:sx n="79" d="100"/>
          <a:sy n="79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9EA966-05C6-0846-89D2-766A14413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A8E89C4-0654-5347-9B14-AF33A7D8B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F4DE5FA-F047-F640-9C2B-72B4D8CD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1DBDE75-794C-114C-92A5-03E5BA639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AD0248F-5C26-5047-89A0-27F588F0E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791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03C6800-D3E7-CD40-BFD4-AB3DC02C1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28DE3EC-67F5-0E4C-8AC2-E33D2C8A5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9FA1CD-6897-F744-8CC6-64CED56B9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833E450-9226-8146-A046-8CFC62505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20D678-68C8-B14E-BA3A-92982BF3E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26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6BDBC6E-FD6E-644D-B89F-5594F97F4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DE342B3-44DE-0C42-867A-76250164D8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3D4788-E157-CF43-8756-FBF7BB696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3D9B58B-B73F-4F4E-960B-1A47852B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A7B0CE-8A30-9F44-9FF7-B891F6FD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24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F1A37-07FE-C441-A6D2-AA9976A0B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E44C39-DB17-DE43-93D1-1AFEFB0ADB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C99DA5-6AE6-6248-95AA-6A9F578B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15FBC6-B4DE-0144-94EC-500AFFDF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028810C-5A4A-A04D-B513-BD3D87469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1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1C4609-4190-6C40-84B0-F5227BD06D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9986398-A27F-214A-853E-A593B12B3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768226-F31D-7342-B7F4-C012185F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FEE2B3C-04C0-9A4E-8119-073449DC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1455F8-C1CA-994D-82C4-F5CF174D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684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6925379-45C2-6C4D-961A-07A03AD5F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22AEA9-47C1-2B44-ABF4-24C566308B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64BF4DC-FA43-BB45-9AE4-519CFFF0B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C7C83B-8BB4-214B-ADF1-B9E1AF3BB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EB92BC0-2474-EB40-9BF6-68ADA2304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E2DF118-A5FF-9D4F-89EA-D81CD63E7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30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53B688C-7B29-5447-8127-D62D2C9E6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759C93E-9486-194B-A407-9FE916025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E15AB9E-CB5C-F94D-874A-74A0CC5F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3CCF320-C2C7-8447-86F0-38A4C3898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61B03FE-913C-A04F-B8C5-0A539BF76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CD0B0D9-4E95-5F4F-8A76-F7DF7A3FD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686A526E-E658-EF48-8094-78305AF4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A09C47A1-CF56-B646-ACDB-EF4C015B7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589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B6F7B-9396-464D-B75C-AA9C214D9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40E8296-ABC0-A343-BB1F-E0D6453F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625B3E-5E02-184B-9EF7-4D9C2C113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AD1340-E0FA-8847-B251-B56A5DBA4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70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23EC76-EFDD-FF4E-9D86-E69286F7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4A865B2-41E5-634B-A384-B837F709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65EE5FE-F852-4644-9584-76A34C60B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50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92633A-7CC6-FA40-8CCA-FD8229322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07B4AB-7B81-F14B-B700-204B826FC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386336A-7411-124F-96B6-11CECB13E2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B4EE9A-9223-6649-91D6-20C4AE5C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5C7A926-11FA-454D-BAF7-F95E17687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79C161A-DBE4-3246-A4BB-6637E3922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41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8C33E9-E089-9C4E-B014-81977123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CF45ED9-21A5-834C-A322-8C206ABF6E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08D5032-4BAE-0E43-9987-A2CD69F42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E0D5AFF-AE37-194D-8638-D93D68A74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EC31E3D-652E-B242-9F6E-EB982E986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49E8970-2DCB-D74D-845E-9D17AE41E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34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F99C1B6-4862-FC49-A564-1A578A25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58C39F-8AFA-9147-9D64-4AEF2103B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99942AF-2998-F04C-A2AA-6C7CA32D7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8ADBE-4E42-974D-A5F2-F3695A667E0D}" type="datetimeFigureOut">
              <a:rPr lang="en-US" smtClean="0"/>
              <a:t>5/19/2024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E7A6612-85D5-8343-BC4B-C42C1BFC3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016F20F-AB2E-3F45-802B-0821C458DE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46792-88AF-3B4F-8008-9A1A2B651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4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21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8111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8586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13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794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88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3952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63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40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191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9234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331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C287E-2484-3F44-8DCE-F0F2CFCAD6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1304" y="1122363"/>
            <a:ext cx="8646695" cy="2387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5A066-FB32-9242-A5BA-9736F248F9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xmlns="" id="{950A3DFC-08FD-E646-8E5F-E5EDB877625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0717" y="177918"/>
            <a:ext cx="1526165" cy="1391542"/>
          </a:xfrm>
          <a:prstGeom prst="rect">
            <a:avLst/>
          </a:prstGeom>
        </p:spPr>
      </p:pic>
      <p:pic>
        <p:nvPicPr>
          <p:cNvPr id="1026" name="Picture 2" descr="https://sebhau.edu.ly/psc/wp-content/uploads/2024/01/logo-pc2024-88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8" y="1"/>
            <a:ext cx="1753682" cy="1569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79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mah.almaky@sebhau.edu.ly</dc:creator>
  <cp:lastModifiedBy>Maher</cp:lastModifiedBy>
  <cp:revision>3</cp:revision>
  <dcterms:created xsi:type="dcterms:W3CDTF">2023-02-13T20:58:12Z</dcterms:created>
  <dcterms:modified xsi:type="dcterms:W3CDTF">2024-05-19T10:02:23Z</dcterms:modified>
</cp:coreProperties>
</file>