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0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86357" autoAdjust="0"/>
  </p:normalViewPr>
  <p:slideViewPr>
    <p:cSldViewPr snapToGrid="0">
      <p:cViewPr varScale="1">
        <p:scale>
          <a:sx n="64" d="100"/>
          <a:sy n="64" d="100"/>
        </p:scale>
        <p:origin x="9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L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CE95A48-0FFF-4810-879F-37881A624C88}" type="datetimeFigureOut">
              <a:rPr lang="ar-LY" smtClean="0"/>
              <a:t>18/11/1446</a:t>
            </a:fld>
            <a:endParaRPr lang="ar-L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L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L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L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4C199CA-6863-40EB-8660-AFFFEB449659}" type="slidenum">
              <a:rPr lang="ar-LY" smtClean="0"/>
              <a:t>‹#›</a:t>
            </a:fld>
            <a:endParaRPr lang="ar-LY"/>
          </a:p>
        </p:txBody>
      </p:sp>
    </p:spTree>
    <p:extLst>
      <p:ext uri="{BB962C8B-B14F-4D97-AF65-F5344CB8AC3E}">
        <p14:creationId xmlns:p14="http://schemas.microsoft.com/office/powerpoint/2010/main" val="3760445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ستطيل مستدير الزوايا 12"/>
          <p:cNvSpPr/>
          <p:nvPr userDrawn="1"/>
        </p:nvSpPr>
        <p:spPr>
          <a:xfrm>
            <a:off x="1670050" y="164459"/>
            <a:ext cx="8788400" cy="686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cs typeface="Times New Roman" panose="02020603050405020304" pitchFamily="18" charset="0"/>
              </a:rPr>
              <a:t>المؤتمر</a:t>
            </a:r>
            <a:r>
              <a:rPr kumimoji="0" lang="ar-LY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cs typeface="Times New Roman" panose="02020603050405020304" pitchFamily="18" charset="0"/>
              </a:rPr>
              <a:t>العلمي </a:t>
            </a: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cs typeface="Times New Roman" panose="02020603050405020304" pitchFamily="18" charset="0"/>
              </a:rPr>
              <a:t>التاسع</a:t>
            </a:r>
            <a:r>
              <a:rPr kumimoji="0" lang="ar-LY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cs typeface="Times New Roman" panose="02020603050405020304" pitchFamily="18" charset="0"/>
              </a:rPr>
              <a:t> لطلاب</a:t>
            </a: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cs typeface="Times New Roman" panose="02020603050405020304" pitchFamily="18" charset="0"/>
              </a:rPr>
              <a:t> </a:t>
            </a:r>
            <a:r>
              <a:rPr kumimoji="0" lang="ar-LY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cs typeface="Times New Roman" panose="02020603050405020304" pitchFamily="18" charset="0"/>
              </a:rPr>
              <a:t>ا</a:t>
            </a: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cs typeface="Times New Roman" panose="02020603050405020304" pitchFamily="18" charset="0"/>
              </a:rPr>
              <a:t>لدراسات العليا</a:t>
            </a:r>
            <a:endParaRPr lang="ar-L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A8E89C4-0654-5347-9B14-AF33A7D8B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pic>
        <p:nvPicPr>
          <p:cNvPr id="7" name="صورة 6"/>
          <p:cNvPicPr>
            <a:picLocks noChangeAspect="1"/>
          </p:cNvPicPr>
          <p:nvPr userDrawn="1"/>
        </p:nvPicPr>
        <p:blipFill rotWithShape="1">
          <a:blip r:embed="rId2"/>
          <a:srcRect l="19382" t="17227" r="19381" b="15934"/>
          <a:stretch/>
        </p:blipFill>
        <p:spPr>
          <a:xfrm>
            <a:off x="346286" y="25400"/>
            <a:ext cx="1114213" cy="1193800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68000" y="23813"/>
            <a:ext cx="1190145" cy="1081087"/>
          </a:xfrm>
          <a:prstGeom prst="rect">
            <a:avLst/>
          </a:prstGeom>
        </p:spPr>
      </p:pic>
      <p:sp>
        <p:nvSpPr>
          <p:cNvPr id="9" name="عنصر نائب للتاريخ 8"/>
          <p:cNvSpPr>
            <a:spLocks noGrp="1"/>
          </p:cNvSpPr>
          <p:nvPr>
            <p:ph type="dt" sz="half" idx="10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mtClean="0"/>
              <a:t>https://sebhau.edu.ly/psc/psc8</a:t>
            </a:r>
            <a:endParaRPr lang="en-US" dirty="0"/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z="1400" dirty="0" smtClean="0"/>
              <a:t>https://sebhau.edu.ly/</a:t>
            </a:r>
            <a:r>
              <a:rPr lang="ar-LY" sz="1400" dirty="0" smtClean="0"/>
              <a:t>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1701800" y="1784502"/>
            <a:ext cx="8788400" cy="1325563"/>
          </a:xfr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none"/>
        </p:style>
        <p:txBody>
          <a:bodyPr/>
          <a:lstStyle>
            <a:lvl1pPr algn="ctr">
              <a:defRPr baseline="0"/>
            </a:lvl1pPr>
          </a:lstStyle>
          <a:p>
            <a:endParaRPr lang="ar-SA" dirty="0" smtClean="0"/>
          </a:p>
        </p:txBody>
      </p:sp>
      <p:pic>
        <p:nvPicPr>
          <p:cNvPr id="14" name="صورة 1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087100" y="6452390"/>
            <a:ext cx="165100" cy="149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791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3C6800-D3E7-CD40-BFD4-AB3DC02C1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28DE3EC-67F5-0E4C-8AC2-E33D2C8A5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09FA1CD-6897-F744-8CC6-64CED56B9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33E450-9226-8146-A046-8CFC6250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https://sebhau.edu.ly/psc/psc8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20D678-68C8-B14E-BA3A-92982BF3E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689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6BDBC6E-FD6E-644D-B89F-5594F97F4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E342B3-44DE-0C42-867A-76250164D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03D4788-E157-CF43-8756-FBF7BB696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D9B58B-B73F-4F4E-960B-1A47852B7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https://sebhau.edu.ly/psc/psc8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0A7B0CE-8A30-9F44-9FF7-B891F6FD0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24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3F1A37-07FE-C441-A6D2-AA9976A0B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E44C39-DB17-DE43-93D1-1AFEFB0AD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8C99DA5-6AE6-6248-95AA-6A9F578B0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15FBC6-B4DE-0144-94EC-500AFFDF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https://sebhau.edu.ly/psc/psc8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28810C-5A4A-A04D-B513-BD3D87469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8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1C4609-4190-6C40-84B0-F5227BD06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9986398-A27F-214A-853E-A593B12B3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768226-F31D-7342-B7F4-C012185F0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FEE2B3C-04C0-9A4E-8119-073449DC9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https://sebhau.edu.ly/psc/psc8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1455F8-C1CA-994D-82C4-F5CF174DD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84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925379-45C2-6C4D-961A-07A03AD5F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22AEA9-47C1-2B44-ABF4-24C566308B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64BF4DC-FA43-BB45-9AE4-519CFFF0B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9C7C83B-8BB4-214B-ADF1-B9E1AF3BB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EB92BC0-2474-EB40-9BF6-68ADA2304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https://sebhau.edu.ly/psc/psc8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E2DF118-A5FF-9D4F-89EA-D81CD63E7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53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3B688C-7B29-5447-8127-D62D2C9E6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759C93E-9486-194B-A407-9FE916025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E15AB9E-CB5C-F94D-874A-74A0CC5F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3CCF320-C2C7-8447-86F0-38A4C38989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61B03FE-913C-A04F-B8C5-0A539BF766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CD0B0D9-4E95-5F4F-8A76-F7DF7A3F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86A526E-E658-EF48-8094-78305AF42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https://sebhau.edu.ly/psc/psc8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09C47A1-CF56-B646-ACDB-EF4C015B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8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9B6F7B-9396-464D-B75C-AA9C214D9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40E8296-ABC0-A343-BB1F-E0D6453FD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B625B3E-5E02-184B-9EF7-4D9C2C113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https://sebhau.edu.ly/psc/psc8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BAD1340-E0FA-8847-B251-B56A5DBA4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7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B23EC76-EFDD-FF4E-9D86-E69286F7A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4A865B2-41E5-634B-A384-B837F709E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https://sebhau.edu.ly/psc/psc8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65EE5FE-F852-4644-9584-76A34C60B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50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92633A-7CC6-FA40-8CCA-FD8229322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07B4AB-7B81-F14B-B700-204B826FC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386336A-7411-124F-96B6-11CECB13E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8B4EE9A-9223-6649-91D6-20C4AE5C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5C7A926-11FA-454D-BAF7-F95E17687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https://sebhau.edu.ly/psc/psc8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9C161A-DBE4-3246-A4BB-6637E3922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41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8C33E9-E089-9C4E-B014-819771230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CF45ED9-21A5-834C-A322-8C206ABF6E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08D5032-4BAE-0E43-9987-A2CD69F42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E0D5AFF-AE37-194D-8638-D93D68A74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EC31E3D-652E-B242-9F6E-EB982E986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https://sebhau.edu.ly/psc/psc8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9E8970-2DCB-D74D-845E-9D17AE41E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46792-88AF-3B4F-8008-9A1A2B651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3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F99C1B6-4862-FC49-A564-1A578A25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958C39F-8AFA-9147-9D64-4AEF2103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99942AF-2998-F04C-A2AA-6C7CA32D7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E7A6612-85D5-8343-BC4B-C42C1BFC3A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https://sebhau.edu.ly/psc/psc8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16F20F-AB2E-3F45-802B-0821C458D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z="1400" dirty="0" smtClean="0">
                <a:solidFill>
                  <a:schemeClr val="tx1"/>
                </a:solidFill>
              </a:rPr>
              <a:t>https://sebhau.edu.ly</a:t>
            </a:r>
            <a:r>
              <a:rPr lang="en-US" sz="1400" dirty="0" smtClean="0"/>
              <a:t>/</a:t>
            </a:r>
            <a:r>
              <a:rPr lang="ar-LY" sz="1400" dirty="0" smtClean="0"/>
              <a:t> </a:t>
            </a:r>
            <a:r>
              <a:rPr lang="ar-LY" sz="1400" dirty="0" smtClean="0">
                <a:solidFill>
                  <a:schemeClr val="tx1"/>
                </a:solidFill>
              </a:rPr>
              <a:t>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94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2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95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55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58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22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0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7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75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22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25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17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31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28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97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DC287E-2484-3F44-8DCE-F0F2CFCAD6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1304" y="1122363"/>
            <a:ext cx="8646695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705A066-FB32-9242-A5BA-9736F248F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LY" smtClean="0"/>
              <a:t>5/15/2025 8:46 AM</a:t>
            </a:r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https</a:t>
            </a:r>
            <a:r>
              <a:rPr lang="en-US" smtClean="0"/>
              <a:t>://sebhau.edu.ly/psc/psc9</a:t>
            </a:r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3778770" cy="365125"/>
          </a:xfrm>
        </p:spPr>
        <p:txBody>
          <a:bodyPr/>
          <a:lstStyle/>
          <a:p>
            <a:r>
              <a:rPr lang="en-US" sz="1400" dirty="0" smtClean="0"/>
              <a:t>https://sebhau.edu.ly/</a:t>
            </a:r>
            <a:r>
              <a:rPr lang="ar-LY" sz="1400" dirty="0" smtClean="0"/>
              <a:t>              جامعة سبها       </a:t>
            </a:r>
            <a:r>
              <a:rPr lang="en-US" dirty="0" smtClean="0"/>
              <a:t>/</a:t>
            </a:r>
            <a:fld id="{7E646792-88AF-3B4F-8008-9A1A2B65163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7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2881</TotalTime>
  <Words>224</Words>
  <Application>Microsoft Office PowerPoint</Application>
  <PresentationFormat>ملء الشاشة</PresentationFormat>
  <Paragraphs>48</Paragraphs>
  <Slides>16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mah.almaky@sebhau.edu.ly</dc:creator>
  <cp:lastModifiedBy>Maher</cp:lastModifiedBy>
  <cp:revision>18</cp:revision>
  <dcterms:created xsi:type="dcterms:W3CDTF">2023-02-13T20:58:12Z</dcterms:created>
  <dcterms:modified xsi:type="dcterms:W3CDTF">2025-05-15T07:45:32Z</dcterms:modified>
</cp:coreProperties>
</file>