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6357" autoAdjust="0"/>
  </p:normalViewPr>
  <p:slideViewPr>
    <p:cSldViewPr snapToGrid="0">
      <p:cViewPr varScale="1">
        <p:scale>
          <a:sx n="73" d="100"/>
          <a:sy n="73" d="100"/>
        </p:scale>
        <p:origin x="10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E95A48-0FFF-4810-879F-37881A624C88}" type="datetimeFigureOut">
              <a:rPr lang="ar-LY" smtClean="0"/>
              <a:t>14/10/1447</a:t>
            </a:fld>
            <a:endParaRPr lang="ar-L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C199CA-6863-40EB-8660-AFFFEB449659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76044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 userDrawn="1"/>
        </p:nvSpPr>
        <p:spPr>
          <a:xfrm>
            <a:off x="1670050" y="164459"/>
            <a:ext cx="8788400" cy="686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المؤتمر</a:t>
            </a:r>
            <a:r>
              <a:rPr kumimoji="0" lang="ar-LY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العلمي 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التاسع</a:t>
            </a:r>
            <a:r>
              <a:rPr kumimoji="0" lang="ar-LY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 لطلاب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 </a:t>
            </a:r>
            <a:r>
              <a:rPr kumimoji="0" lang="ar-LY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ا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imes New Roman" panose="02020603050405020304" pitchFamily="18" charset="0"/>
              </a:rPr>
              <a:t>لدراسات العليا</a:t>
            </a:r>
            <a:endParaRPr lang="ar-L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E89C4-0654-5347-9B14-AF33A7D8B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/>
          <a:srcRect l="19382" t="17227" r="19381" b="15934"/>
          <a:stretch/>
        </p:blipFill>
        <p:spPr>
          <a:xfrm>
            <a:off x="346286" y="25400"/>
            <a:ext cx="1114213" cy="11938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0" y="23813"/>
            <a:ext cx="1190145" cy="1081087"/>
          </a:xfrm>
          <a:prstGeom prst="rect">
            <a:avLst/>
          </a:prstGeom>
        </p:spPr>
      </p:pic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https://sebhau.edu.ly/</a:t>
            </a:r>
            <a:r>
              <a:rPr lang="ar-LY" sz="1400" dirty="0"/>
              <a:t>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1701800" y="1784502"/>
            <a:ext cx="8788400" cy="132556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defRPr baseline="0"/>
            </a:lvl1pPr>
          </a:lstStyle>
          <a:p>
            <a:endParaRPr lang="ar-SA" dirty="0"/>
          </a:p>
        </p:txBody>
      </p:sp>
      <p:pic>
        <p:nvPicPr>
          <p:cNvPr id="14" name="صورة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7100" y="6452390"/>
            <a:ext cx="165100" cy="1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6800-D3E7-CD40-BFD4-AB3DC02C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DE3EC-67F5-0E4C-8AC2-E33D2C8A5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FA1CD-6897-F744-8CC6-64CED56B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E450-9226-8146-A046-8CFC6250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0D678-68C8-B14E-BA3A-92982BF3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DBC6E-FD6E-644D-B89F-5594F97F4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342B3-44DE-0C42-867A-76250164D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4788-E157-CF43-8756-FBF7BB69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B58B-B73F-4F4E-960B-1A47852B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B0CE-8A30-9F44-9FF7-B891F6FD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1A37-07FE-C441-A6D2-AA9976A0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4C39-DB17-DE43-93D1-1AFEFB0A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99DA5-6AE6-6248-95AA-6A9F578B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FBC6-B4DE-0144-94EC-500AFFDF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810C-5A4A-A04D-B513-BD3D8746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4609-4190-6C40-84B0-F5227BD0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86398-A27F-214A-853E-A593B12B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8226-F31D-7342-B7F4-C012185F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2B3C-04C0-9A4E-8119-073449DC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55F8-C1CA-994D-82C4-F5CF174D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5379-45C2-6C4D-961A-07A03AD5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AEA9-47C1-2B44-ABF4-24C566308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BF4DC-FA43-BB45-9AE4-519CFFF0B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C83B-8BB4-214B-ADF1-B9E1AF3B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92BC0-2474-EB40-9BF6-68ADA230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DF118-A5FF-9D4F-89EA-D81CD63E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688C-7B29-5447-8127-D62D2C9E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C93E-9486-194B-A407-9FE91602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5AB9E-CB5C-F94D-874A-74A0CC5F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CF320-C2C7-8447-86F0-38A4C3898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B03FE-913C-A04F-B8C5-0A539BF76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D0B0D9-4E95-5F4F-8A76-F7DF7A3F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A526E-E658-EF48-8094-78305AF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C47A1-CF56-B646-ACDB-EF4C015B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6F7B-9396-464D-B75C-AA9C214D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E8296-ABC0-A343-BB1F-E0D6453F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5B3E-5E02-184B-9EF7-4D9C2C11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D1340-E0FA-8847-B251-B56A5DB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3EC76-EFDD-FF4E-9D86-E69286F7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865B2-41E5-634B-A384-B837F709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E5FE-F852-4644-9584-76A34C6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633A-7CC6-FA40-8CCA-FD822932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B4AB-7B81-F14B-B700-204B826F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6336A-7411-124F-96B6-11CECB13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4EE9A-9223-6649-91D6-20C4AE5C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A926-11FA-454D-BAF7-F95E1768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C161A-DBE4-3246-A4BB-6637E392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4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33E9-E089-9C4E-B014-81977123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45ED9-21A5-834C-A322-8C206ABF6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D5032-4BAE-0E43-9987-A2CD69F42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D5AFF-AE37-194D-8638-D93D68A7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31E3D-652E-B242-9F6E-EB982E9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8970-2DCB-D74D-845E-9D17AE41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792-88AF-3B4F-8008-9A1A2B65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9C1B6-4862-FC49-A564-1A578A25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8C39F-8AFA-9147-9D64-4AEF2103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42AF-2998-F04C-A2AA-6C7CA32D7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A6612-85D5-8343-BC4B-C42C1BFC3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F20F-AB2E-3F45-802B-0821C458D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https://sebhau.edu.ly</a:t>
            </a:r>
            <a:r>
              <a:rPr lang="en-US" sz="1400" dirty="0"/>
              <a:t>/</a:t>
            </a:r>
            <a:r>
              <a:rPr lang="ar-LY" sz="1400" dirty="0"/>
              <a:t> </a:t>
            </a:r>
            <a:r>
              <a:rPr lang="ar-LY" sz="1400" dirty="0">
                <a:solidFill>
                  <a:schemeClr val="tx1"/>
                </a:solidFill>
              </a:rPr>
              <a:t>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https://sebhau.edu.ly/psc/psc10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2EA4A-0E22-D0C5-69B5-89F262F0A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007B59-FA10-287E-096D-8B5767B316A9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2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E3771-34D7-D014-EF74-247A42B8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1761B8-04F2-4BB8-1AE1-1DB0FD8D5022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795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3EB0B-DCE9-9EF6-9978-F49D189B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7F203E-FEE0-5788-791B-D0AB1F514DD6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55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E1F90-CDDB-67CC-7F30-EFF563E2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04692A-79AF-AEA2-B9FB-1547BC4A2A2A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258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94BE4-1244-2A3B-FEF3-2F7C9BE5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ACD945-154B-9033-24CF-A2783363AF1D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22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8ED59-9903-3345-457C-38D99698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C79983-9AD9-214B-C348-C4C6EB552A87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01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6BFAD-129B-2AB0-6EE6-C6B12BD3C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8F4047-D901-2729-7634-0D98A3AB1D9E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527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98EDF-02A6-5EF7-607A-A3AB6030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26C229-5D2E-01D9-F5A8-977DBC28F291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675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D96C7-B87D-2539-73C5-01C551DDA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927EAC-B15C-09DD-3ED9-1CEB920B4B0F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22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517F-C24D-B2E0-B510-594928CEE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E71E7-CD47-3C68-7B58-BABD7E8AE965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825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1CC47-FB24-B010-4C71-12758834A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4F4DD4-0FB9-70B7-25A2-713844F25DD2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17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93777-ED1C-C271-333A-38C590FF6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E38102-E4FA-FF67-01BA-28D7EB8728A9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3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0DDF2-169D-F1C2-502F-0A9F7F48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EAFC75-424D-0D28-14AB-31984BFC5E9A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8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D03B9-352F-EDC5-985C-0767F5C7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B5BE20-DB87-8561-5566-7662B97713A1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28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46C81-0D50-97DD-D8C8-A83D6C87F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816982-F260-4381-CB7E-3EC8E188D66A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97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287E-2484-3F44-8DCE-F0F2CFCAD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304" y="1122363"/>
            <a:ext cx="8646695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A066-FB32-9242-A5BA-9736F248F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5/15/2025 8:46 AM</a:t>
            </a:r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https://sebhau.edu.ly/psc/psc10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778770" cy="365125"/>
          </a:xfrm>
        </p:spPr>
        <p:txBody>
          <a:bodyPr/>
          <a:lstStyle/>
          <a:p>
            <a:r>
              <a:rPr lang="en-US" sz="1400" dirty="0"/>
              <a:t>https://sebhau.edu.ly/</a:t>
            </a:r>
            <a:r>
              <a:rPr lang="ar-LY" sz="1400" dirty="0"/>
              <a:t>              جامعة سبها       </a:t>
            </a:r>
            <a:r>
              <a:rPr lang="en-US" dirty="0"/>
              <a:t>/</a:t>
            </a:r>
            <a:fld id="{7E646792-88AF-3B4F-8008-9A1A2B65163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8B976-E076-1CD1-4B12-92619B10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" y="0"/>
            <a:ext cx="1211232" cy="1230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B1F30D-B365-936F-D315-42FDA115E012}"/>
              </a:ext>
            </a:extLst>
          </p:cNvPr>
          <p:cNvSpPr/>
          <p:nvPr/>
        </p:nvSpPr>
        <p:spPr>
          <a:xfrm>
            <a:off x="1671145" y="168166"/>
            <a:ext cx="8849710" cy="6726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ll Genders v4" panose="00000800000000000000" pitchFamily="50" charset="-78"/>
                <a:cs typeface="All Genders v4" panose="00000800000000000000" pitchFamily="50" charset="-78"/>
              </a:rPr>
              <a:t>المؤتمر العلمي العاشر للدراسات العليا</a:t>
            </a:r>
            <a:endParaRPr lang="en-US" sz="3200" dirty="0">
              <a:solidFill>
                <a:schemeClr val="tx1"/>
              </a:solidFill>
              <a:latin typeface="All Genders v4" panose="00000800000000000000" pitchFamily="50" charset="-78"/>
              <a:cs typeface="All Genders v4" panose="000008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17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496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All Genders v4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mah.almaky@sebhau.edu.ly</dc:creator>
  <cp:lastModifiedBy>mahmod lawan</cp:lastModifiedBy>
  <cp:revision>19</cp:revision>
  <dcterms:created xsi:type="dcterms:W3CDTF">2023-02-13T20:58:12Z</dcterms:created>
  <dcterms:modified xsi:type="dcterms:W3CDTF">2026-04-01T20:50:10Z</dcterms:modified>
</cp:coreProperties>
</file>